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69" r:id="rId5"/>
    <p:sldId id="273" r:id="rId6"/>
    <p:sldId id="284" r:id="rId7"/>
    <p:sldId id="274" r:id="rId8"/>
    <p:sldId id="285" r:id="rId9"/>
    <p:sldId id="276" r:id="rId10"/>
    <p:sldId id="277" r:id="rId11"/>
    <p:sldId id="279" r:id="rId12"/>
    <p:sldId id="280" r:id="rId13"/>
    <p:sldId id="283" r:id="rId14"/>
    <p:sldId id="307" r:id="rId15"/>
    <p:sldId id="293" r:id="rId16"/>
    <p:sldId id="291" r:id="rId17"/>
    <p:sldId id="292" r:id="rId18"/>
    <p:sldId id="286" r:id="rId19"/>
    <p:sldId id="287" r:id="rId20"/>
    <p:sldId id="294" r:id="rId21"/>
    <p:sldId id="295" r:id="rId22"/>
    <p:sldId id="296" r:id="rId23"/>
    <p:sldId id="298" r:id="rId24"/>
    <p:sldId id="300" r:id="rId25"/>
    <p:sldId id="302" r:id="rId26"/>
    <p:sldId id="301" r:id="rId27"/>
    <p:sldId id="303" r:id="rId28"/>
    <p:sldId id="30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3A"/>
    <a:srgbClr val="D9EBE5"/>
    <a:srgbClr val="525354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59A82-56D4-784E-B03B-449C619349C2}" v="985" dt="2022-03-12T10:50:51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4"/>
    <p:restoredTop sz="96302"/>
  </p:normalViewPr>
  <p:slideViewPr>
    <p:cSldViewPr snapToGrid="0" snapToObjects="1">
      <p:cViewPr varScale="1">
        <p:scale>
          <a:sx n="65" d="100"/>
          <a:sy n="65" d="100"/>
        </p:scale>
        <p:origin x="116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8" d="100"/>
          <a:sy n="128" d="100"/>
        </p:scale>
        <p:origin x="42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77E604-4566-F349-B015-633281DA35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E10EF-1983-2443-AB92-F52CA96A8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C03DB-277B-F04D-8B46-DA9B715806A9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CCD05-52E9-7F4E-AA10-677945DCE6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5FA3B-F1D2-D542-B7D0-53EF8840C6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D1896-BD88-5A46-B749-08926D128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43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CB722-F5D9-4740-9827-A0CAD428721E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5E734-D1C8-944B-BBCF-08E8F26BE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8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3DBE6-248F-4DF1-8D37-46F3B73DC9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7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E734-D1C8-944B-BBCF-08E8F26BEB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3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E734-D1C8-944B-BBCF-08E8F26BEB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6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E734-D1C8-944B-BBCF-08E8F26BEB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23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-frame 6">
            <a:extLst>
              <a:ext uri="{FF2B5EF4-FFF2-40B4-BE49-F238E27FC236}">
                <a16:creationId xmlns:a16="http://schemas.microsoft.com/office/drawing/2014/main" id="{B85CB996-A7CA-B441-87A2-036A6FD95850}"/>
              </a:ext>
            </a:extLst>
          </p:cNvPr>
          <p:cNvSpPr/>
          <p:nvPr userDrawn="1"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8" name="Half-frame 7">
            <a:extLst>
              <a:ext uri="{FF2B5EF4-FFF2-40B4-BE49-F238E27FC236}">
                <a16:creationId xmlns:a16="http://schemas.microsoft.com/office/drawing/2014/main" id="{E1F8CDB2-CC46-8F43-85AC-587B64AAA38A}"/>
              </a:ext>
            </a:extLst>
          </p:cNvPr>
          <p:cNvSpPr/>
          <p:nvPr userDrawn="1"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06F0E6-61E0-B54E-878A-9AC19F7BEDA2}"/>
              </a:ext>
            </a:extLst>
          </p:cNvPr>
          <p:cNvGrpSpPr/>
          <p:nvPr userDrawn="1"/>
        </p:nvGrpSpPr>
        <p:grpSpPr>
          <a:xfrm>
            <a:off x="11461615" y="95276"/>
            <a:ext cx="615950" cy="631529"/>
            <a:chOff x="11468100" y="108246"/>
            <a:chExt cx="615950" cy="631529"/>
          </a:xfrm>
        </p:grpSpPr>
        <p:pic>
          <p:nvPicPr>
            <p:cNvPr id="10" name="Graphic 9" descr="Alterations &amp; Tailoring outline">
              <a:extLst>
                <a:ext uri="{FF2B5EF4-FFF2-40B4-BE49-F238E27FC236}">
                  <a16:creationId xmlns:a16="http://schemas.microsoft.com/office/drawing/2014/main" id="{C0E2D3BF-97D2-F248-AF40-20CD5664F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73541" y="108246"/>
              <a:ext cx="587829" cy="58782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9E41F2-D5AF-8348-9380-C08B4462416E}"/>
                </a:ext>
              </a:extLst>
            </p:cNvPr>
            <p:cNvSpPr/>
            <p:nvPr/>
          </p:nvSpPr>
          <p:spPr>
            <a:xfrm>
              <a:off x="11468100" y="123825"/>
              <a:ext cx="615950" cy="6159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DF35908-52AC-1948-859A-0BCF673CE791}"/>
              </a:ext>
            </a:extLst>
          </p:cNvPr>
          <p:cNvSpPr/>
          <p:nvPr userDrawn="1"/>
        </p:nvSpPr>
        <p:spPr>
          <a:xfrm>
            <a:off x="8423565" y="6446983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bg2"/>
                </a:solidFill>
              </a:rPr>
              <a:t>@nathanday314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2EC418-C4BE-284A-93B4-EDD58886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883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000" b="1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987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E722BC-3638-454D-8AC7-23D1772250C6}"/>
              </a:ext>
            </a:extLst>
          </p:cNvPr>
          <p:cNvSpPr/>
          <p:nvPr userDrawn="1"/>
        </p:nvSpPr>
        <p:spPr>
          <a:xfrm>
            <a:off x="8423565" y="6446983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0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89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514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5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9.png"/><Relationship Id="rId18" Type="http://schemas.openxmlformats.org/officeDocument/2006/relationships/image" Target="../media/image55.png"/><Relationship Id="rId3" Type="http://schemas.openxmlformats.org/officeDocument/2006/relationships/image" Target="../media/image41.png"/><Relationship Id="rId21" Type="http://schemas.openxmlformats.org/officeDocument/2006/relationships/image" Target="../media/image58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4.png"/><Relationship Id="rId2" Type="http://schemas.openxmlformats.org/officeDocument/2006/relationships/image" Target="../media/image40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19" Type="http://schemas.openxmlformats.org/officeDocument/2006/relationships/image" Target="../media/image56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A16542AB-F8F9-F34C-99FE-387BC5C802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6" t="7079" r="23149" b="7339"/>
          <a:stretch/>
        </p:blipFill>
        <p:spPr>
          <a:xfrm>
            <a:off x="2897578" y="486888"/>
            <a:ext cx="6472053" cy="5866411"/>
          </a:xfrm>
          <a:prstGeom prst="rect">
            <a:avLst/>
          </a:prstGeom>
        </p:spPr>
      </p:pic>
      <p:sp>
        <p:nvSpPr>
          <p:cNvPr id="8" name="Half-frame 7">
            <a:extLst>
              <a:ext uri="{FF2B5EF4-FFF2-40B4-BE49-F238E27FC236}">
                <a16:creationId xmlns:a16="http://schemas.microsoft.com/office/drawing/2014/main" id="{A2C799EC-64D6-D748-BF79-FBF69636F097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Introductions</a:t>
            </a:r>
          </a:p>
        </p:txBody>
      </p:sp>
      <p:sp>
        <p:nvSpPr>
          <p:cNvPr id="9" name="Half-frame 8">
            <a:extLst>
              <a:ext uri="{FF2B5EF4-FFF2-40B4-BE49-F238E27FC236}">
                <a16:creationId xmlns:a16="http://schemas.microsoft.com/office/drawing/2014/main" id="{843F8DC8-F008-7A4D-B3BD-5805D2BAC92A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1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Introducing Interweaving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F3720-D61E-474C-A806-10BC01FC882C}"/>
              </a:ext>
            </a:extLst>
          </p:cNvPr>
          <p:cNvSpPr/>
          <p:nvPr/>
        </p:nvSpPr>
        <p:spPr>
          <a:xfrm>
            <a:off x="469900" y="1832956"/>
            <a:ext cx="11252200" cy="2510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2"/>
                </a:solidFill>
                <a:latin typeface="Calibri" panose="020F0502020204030204" pitchFamily="34" charset="0"/>
                <a:ea typeface="DEJAVU SANS" panose="020B0603030804020204" pitchFamily="34" charset="0"/>
                <a:cs typeface="Calibri" panose="020F0502020204030204" pitchFamily="34" charset="0"/>
              </a:rPr>
              <a:t>Year 7 Transition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2"/>
                </a:solidFill>
                <a:latin typeface="Calibri" panose="020F0502020204030204" pitchFamily="34" charset="0"/>
                <a:ea typeface="DEJAVU SANS" panose="020B0603030804020204" pitchFamily="34" charset="0"/>
                <a:cs typeface="Calibri" panose="020F0502020204030204" pitchFamily="34" charset="0"/>
              </a:rPr>
              <a:t>Year 11 Revision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2"/>
                </a:solidFill>
                <a:latin typeface="Calibri" panose="020F0502020204030204" pitchFamily="34" charset="0"/>
                <a:ea typeface="DEJAVU SANS" panose="020B0603030804020204" pitchFamily="34" charset="0"/>
                <a:cs typeface="Calibri" panose="020F0502020204030204" pitchFamily="34" charset="0"/>
              </a:rPr>
              <a:t>Year 12 Consolidation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9081E-A447-2A4D-BC3D-B1E8737F14B1}"/>
              </a:ext>
            </a:extLst>
          </p:cNvPr>
          <p:cNvSpPr/>
          <p:nvPr/>
        </p:nvSpPr>
        <p:spPr>
          <a:xfrm>
            <a:off x="203200" y="262545"/>
            <a:ext cx="11760200" cy="169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bg2"/>
                </a:solidFill>
              </a:rPr>
              <a:t>Who? When?</a:t>
            </a:r>
          </a:p>
        </p:txBody>
      </p:sp>
    </p:spTree>
    <p:extLst>
      <p:ext uri="{BB962C8B-B14F-4D97-AF65-F5344CB8AC3E}">
        <p14:creationId xmlns:p14="http://schemas.microsoft.com/office/powerpoint/2010/main" val="32551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Introducing Interweaving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DA5A0-5CC1-1F45-8E8B-3D37E2AD3ADB}"/>
              </a:ext>
            </a:extLst>
          </p:cNvPr>
          <p:cNvSpPr/>
          <p:nvPr/>
        </p:nvSpPr>
        <p:spPr>
          <a:xfrm>
            <a:off x="203200" y="262545"/>
            <a:ext cx="11760200" cy="169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bg2"/>
                </a:solidFill>
              </a:rPr>
              <a:t>How?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064CAD17-3174-AD4E-8792-690EEA838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183371"/>
              </p:ext>
            </p:extLst>
          </p:nvPr>
        </p:nvGraphicFramePr>
        <p:xfrm>
          <a:off x="425450" y="1656080"/>
          <a:ext cx="113411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367">
                  <a:extLst>
                    <a:ext uri="{9D8B030D-6E8A-4147-A177-3AD203B41FA5}">
                      <a16:colId xmlns:a16="http://schemas.microsoft.com/office/drawing/2014/main" val="1975792579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3795290649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3648939398"/>
                    </a:ext>
                  </a:extLst>
                </a:gridCol>
              </a:tblGrid>
              <a:tr h="296171">
                <a:tc>
                  <a:txBody>
                    <a:bodyPr/>
                    <a:lstStyle/>
                    <a:p>
                      <a:pPr algn="ctr"/>
                      <a:r>
                        <a:rPr lang="en-GB" sz="3200" b="0" u="sng" dirty="0">
                          <a:solidFill>
                            <a:schemeClr val="bg2"/>
                          </a:solidFill>
                        </a:rPr>
                        <a:t>Inputs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u="sng" dirty="0">
                          <a:solidFill>
                            <a:schemeClr val="bg2"/>
                          </a:solidFill>
                        </a:rPr>
                        <a:t>Processes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u="sng" dirty="0">
                          <a:solidFill>
                            <a:schemeClr val="bg2"/>
                          </a:solidFill>
                        </a:rPr>
                        <a:t>Contexts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483847"/>
                  </a:ext>
                </a:extLst>
              </a:tr>
              <a:tr h="140292">
                <a:tc>
                  <a:txBody>
                    <a:bodyPr/>
                    <a:lstStyle/>
                    <a:p>
                      <a:pPr algn="ctr"/>
                      <a:endParaRPr lang="en-GB" sz="1200" b="0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288625"/>
                  </a:ext>
                </a:extLst>
              </a:tr>
              <a:tr h="233819"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Fractions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Equations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Geometry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405966"/>
                  </a:ext>
                </a:extLst>
              </a:tr>
              <a:tr h="233819"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>
                          <a:solidFill>
                            <a:schemeClr val="bg2"/>
                          </a:solidFill>
                        </a:rPr>
                        <a:t>Surds</a:t>
                      </a:r>
                      <a:endParaRPr lang="en-GB" sz="2400" b="0" u="none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Ratios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Averages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749064"/>
                  </a:ext>
                </a:extLst>
              </a:tr>
              <a:tr h="233819"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Standard Form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Sequences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Rounding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496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Introducing Interweaving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DA5A0-5CC1-1F45-8E8B-3D37E2AD3ADB}"/>
              </a:ext>
            </a:extLst>
          </p:cNvPr>
          <p:cNvSpPr/>
          <p:nvPr/>
        </p:nvSpPr>
        <p:spPr>
          <a:xfrm>
            <a:off x="203200" y="262545"/>
            <a:ext cx="11760200" cy="169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bg2"/>
                </a:solidFill>
              </a:rPr>
              <a:t>How?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064CAD17-3174-AD4E-8792-690EEA838098}"/>
              </a:ext>
            </a:extLst>
          </p:cNvPr>
          <p:cNvGraphicFramePr>
            <a:graphicFrameLocks noGrp="1"/>
          </p:cNvGraphicFramePr>
          <p:nvPr/>
        </p:nvGraphicFramePr>
        <p:xfrm>
          <a:off x="425450" y="1656080"/>
          <a:ext cx="113411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367">
                  <a:extLst>
                    <a:ext uri="{9D8B030D-6E8A-4147-A177-3AD203B41FA5}">
                      <a16:colId xmlns:a16="http://schemas.microsoft.com/office/drawing/2014/main" val="1975792579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3795290649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3648939398"/>
                    </a:ext>
                  </a:extLst>
                </a:gridCol>
              </a:tblGrid>
              <a:tr h="296171">
                <a:tc>
                  <a:txBody>
                    <a:bodyPr/>
                    <a:lstStyle/>
                    <a:p>
                      <a:pPr algn="ctr"/>
                      <a:r>
                        <a:rPr lang="en-GB" sz="3200" b="0" u="sng" dirty="0">
                          <a:solidFill>
                            <a:schemeClr val="bg2"/>
                          </a:solidFill>
                        </a:rPr>
                        <a:t>Inputs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u="sng" dirty="0">
                          <a:solidFill>
                            <a:schemeClr val="bg2"/>
                          </a:solidFill>
                        </a:rPr>
                        <a:t>Processes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u="sng" dirty="0">
                          <a:solidFill>
                            <a:schemeClr val="bg2"/>
                          </a:solidFill>
                        </a:rPr>
                        <a:t>Contexts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483847"/>
                  </a:ext>
                </a:extLst>
              </a:tr>
              <a:tr h="140292">
                <a:tc>
                  <a:txBody>
                    <a:bodyPr/>
                    <a:lstStyle/>
                    <a:p>
                      <a:pPr algn="ctr"/>
                      <a:endParaRPr lang="en-GB" sz="1200" b="0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288625"/>
                  </a:ext>
                </a:extLst>
              </a:tr>
              <a:tr h="233819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chemeClr val="bg2"/>
                          </a:solidFill>
                        </a:rPr>
                        <a:t>Fractions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chemeClr val="bg2"/>
                          </a:solidFill>
                        </a:rPr>
                        <a:t>Equations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chemeClr val="bg2"/>
                          </a:solidFill>
                        </a:rPr>
                        <a:t>Geometry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405966"/>
                  </a:ext>
                </a:extLst>
              </a:tr>
              <a:tr h="233819"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Surds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Ratios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Averages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749064"/>
                  </a:ext>
                </a:extLst>
              </a:tr>
              <a:tr h="233819"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Standard Form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Sequences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Rounding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49670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424B1CB-B7A8-4846-8C74-1E5ADF0A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578" y="3978015"/>
            <a:ext cx="2642843" cy="26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Introducing Interweaving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DA5A0-5CC1-1F45-8E8B-3D37E2AD3ADB}"/>
              </a:ext>
            </a:extLst>
          </p:cNvPr>
          <p:cNvSpPr/>
          <p:nvPr/>
        </p:nvSpPr>
        <p:spPr>
          <a:xfrm>
            <a:off x="203200" y="262545"/>
            <a:ext cx="11760200" cy="169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bg2"/>
                </a:solidFill>
              </a:rPr>
              <a:t>How?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064CAD17-3174-AD4E-8792-690EEA838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541006"/>
              </p:ext>
            </p:extLst>
          </p:nvPr>
        </p:nvGraphicFramePr>
        <p:xfrm>
          <a:off x="425450" y="1656080"/>
          <a:ext cx="113411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367">
                  <a:extLst>
                    <a:ext uri="{9D8B030D-6E8A-4147-A177-3AD203B41FA5}">
                      <a16:colId xmlns:a16="http://schemas.microsoft.com/office/drawing/2014/main" val="1975792579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3795290649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3648939398"/>
                    </a:ext>
                  </a:extLst>
                </a:gridCol>
              </a:tblGrid>
              <a:tr h="296171">
                <a:tc>
                  <a:txBody>
                    <a:bodyPr/>
                    <a:lstStyle/>
                    <a:p>
                      <a:pPr algn="ctr"/>
                      <a:r>
                        <a:rPr lang="en-GB" sz="3200" b="0" u="sng" dirty="0">
                          <a:solidFill>
                            <a:schemeClr val="bg2"/>
                          </a:solidFill>
                        </a:rPr>
                        <a:t>Inputs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u="sng" dirty="0">
                          <a:solidFill>
                            <a:schemeClr val="bg2"/>
                          </a:solidFill>
                        </a:rPr>
                        <a:t>Processes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u="sng" dirty="0">
                          <a:solidFill>
                            <a:schemeClr val="bg2"/>
                          </a:solidFill>
                        </a:rPr>
                        <a:t>Contexts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483847"/>
                  </a:ext>
                </a:extLst>
              </a:tr>
              <a:tr h="140292">
                <a:tc>
                  <a:txBody>
                    <a:bodyPr/>
                    <a:lstStyle/>
                    <a:p>
                      <a:pPr algn="ctr"/>
                      <a:endParaRPr lang="en-GB" sz="1200" b="0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288625"/>
                  </a:ext>
                </a:extLst>
              </a:tr>
              <a:tr h="233819"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Fractions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Equations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Geometry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405966"/>
                  </a:ext>
                </a:extLst>
              </a:tr>
              <a:tr h="233819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chemeClr val="bg2"/>
                          </a:solidFill>
                        </a:rPr>
                        <a:t>Surds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chemeClr val="bg2"/>
                          </a:solidFill>
                        </a:rPr>
                        <a:t>Ratios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chemeClr val="bg2"/>
                          </a:solidFill>
                        </a:rPr>
                        <a:t>Averages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749064"/>
                  </a:ext>
                </a:extLst>
              </a:tr>
              <a:tr h="233819"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Standard Form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Sequences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Rounding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4967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5A2028-E9CC-F641-991A-1F5A65D0EDA9}"/>
                  </a:ext>
                </a:extLst>
              </p:cNvPr>
              <p:cNvSpPr/>
              <p:nvPr/>
            </p:nvSpPr>
            <p:spPr>
              <a:xfrm>
                <a:off x="1358900" y="4500645"/>
                <a:ext cx="9537700" cy="14563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bg2"/>
                    </a:solidFill>
                  </a:rPr>
                  <a:t>An irrational amount of money is shared in the ratio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2 :3 :7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.</a:t>
                </a:r>
                <a:br>
                  <a:rPr lang="en-GB" sz="2800" dirty="0">
                    <a:solidFill>
                      <a:schemeClr val="bg2"/>
                    </a:solidFill>
                  </a:rPr>
                </a:br>
                <a:r>
                  <a:rPr lang="en-GB" sz="2800" dirty="0">
                    <a:solidFill>
                      <a:schemeClr val="bg2"/>
                    </a:solidFill>
                  </a:rPr>
                  <a:t>The mean amount shared is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£ 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e>
                    </m:rad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.</a:t>
                </a:r>
                <a:br>
                  <a:rPr lang="en-GB" sz="2800" dirty="0">
                    <a:solidFill>
                      <a:schemeClr val="bg2"/>
                    </a:solidFill>
                  </a:rPr>
                </a:br>
                <a:r>
                  <a:rPr lang="en-GB" sz="2800" dirty="0">
                    <a:solidFill>
                      <a:schemeClr val="bg2"/>
                    </a:solidFill>
                  </a:rPr>
                  <a:t>What is the size of the smallest share?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5A2028-E9CC-F641-991A-1F5A65D0E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00" y="4500645"/>
                <a:ext cx="9537700" cy="1456346"/>
              </a:xfrm>
              <a:prstGeom prst="rect">
                <a:avLst/>
              </a:prstGeom>
              <a:blipFill>
                <a:blip r:embed="rId2"/>
                <a:stretch>
                  <a:fillRect t="-2564" b="-9402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5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Introducing Interweaving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DA5A0-5CC1-1F45-8E8B-3D37E2AD3ADB}"/>
              </a:ext>
            </a:extLst>
          </p:cNvPr>
          <p:cNvSpPr/>
          <p:nvPr/>
        </p:nvSpPr>
        <p:spPr>
          <a:xfrm>
            <a:off x="203200" y="262545"/>
            <a:ext cx="11760200" cy="169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bg2"/>
                </a:solidFill>
              </a:rPr>
              <a:t>How?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064CAD17-3174-AD4E-8792-690EEA838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80183"/>
              </p:ext>
            </p:extLst>
          </p:nvPr>
        </p:nvGraphicFramePr>
        <p:xfrm>
          <a:off x="425450" y="1656080"/>
          <a:ext cx="113411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367">
                  <a:extLst>
                    <a:ext uri="{9D8B030D-6E8A-4147-A177-3AD203B41FA5}">
                      <a16:colId xmlns:a16="http://schemas.microsoft.com/office/drawing/2014/main" val="1975792579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3795290649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3648939398"/>
                    </a:ext>
                  </a:extLst>
                </a:gridCol>
              </a:tblGrid>
              <a:tr h="296171">
                <a:tc>
                  <a:txBody>
                    <a:bodyPr/>
                    <a:lstStyle/>
                    <a:p>
                      <a:pPr algn="ctr"/>
                      <a:r>
                        <a:rPr lang="en-GB" sz="3200" b="0" u="sng" dirty="0">
                          <a:solidFill>
                            <a:schemeClr val="bg2"/>
                          </a:solidFill>
                        </a:rPr>
                        <a:t>Inputs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u="sng" dirty="0">
                          <a:solidFill>
                            <a:schemeClr val="bg2"/>
                          </a:solidFill>
                        </a:rPr>
                        <a:t>Processes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u="sng" dirty="0">
                          <a:solidFill>
                            <a:schemeClr val="bg2"/>
                          </a:solidFill>
                        </a:rPr>
                        <a:t>Contexts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483847"/>
                  </a:ext>
                </a:extLst>
              </a:tr>
              <a:tr h="140292">
                <a:tc>
                  <a:txBody>
                    <a:bodyPr/>
                    <a:lstStyle/>
                    <a:p>
                      <a:pPr algn="ctr"/>
                      <a:endParaRPr lang="en-GB" sz="1200" b="0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u="sng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288625"/>
                  </a:ext>
                </a:extLst>
              </a:tr>
              <a:tr h="233819"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Fractions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chemeClr val="bg2"/>
                          </a:solidFill>
                        </a:rPr>
                        <a:t>Equations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Geometry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405966"/>
                  </a:ext>
                </a:extLst>
              </a:tr>
              <a:tr h="233819"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Surds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Ratios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>
                          <a:solidFill>
                            <a:schemeClr val="bg2"/>
                          </a:solidFill>
                        </a:rPr>
                        <a:t>Averages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749064"/>
                  </a:ext>
                </a:extLst>
              </a:tr>
              <a:tr h="233819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chemeClr val="bg2"/>
                          </a:solidFill>
                        </a:rPr>
                        <a:t>Standard Form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chemeClr val="bg2"/>
                          </a:solidFill>
                        </a:rPr>
                        <a:t>Sequences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chemeClr val="bg2"/>
                          </a:solidFill>
                        </a:rPr>
                        <a:t>Rounding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49670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4692E86-80C3-804D-82D1-ED267D1BCADD}"/>
                  </a:ext>
                </a:extLst>
              </p:cNvPr>
              <p:cNvSpPr/>
              <p:nvPr/>
            </p:nvSpPr>
            <p:spPr>
              <a:xfrm>
                <a:off x="400049" y="4500645"/>
                <a:ext cx="11366502" cy="14563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bg2"/>
                    </a:solidFill>
                  </a:rPr>
                  <a:t>The first two terms of an arithmetic sequence are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4.4×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.</a:t>
                </a:r>
              </a:p>
              <a:p>
                <a:pPr algn="ctr"/>
                <a:r>
                  <a:rPr lang="en-GB" sz="2800" dirty="0">
                    <a:solidFill>
                      <a:schemeClr val="bg2"/>
                    </a:solidFill>
                  </a:rPr>
                  <a:t>Find the position of the first term in the sequence that rounds to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to the nearest whole number.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4692E86-80C3-804D-82D1-ED267D1BC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9" y="4500645"/>
                <a:ext cx="11366502" cy="1456346"/>
              </a:xfrm>
              <a:prstGeom prst="rect">
                <a:avLst/>
              </a:prstGeom>
              <a:blipFill>
                <a:blip r:embed="rId2"/>
                <a:stretch>
                  <a:fillRect l="-428" t="-413" r="-268" b="-8264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44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Introducing Interweaving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F3720-D61E-474C-A806-10BC01FC882C}"/>
              </a:ext>
            </a:extLst>
          </p:cNvPr>
          <p:cNvSpPr/>
          <p:nvPr/>
        </p:nvSpPr>
        <p:spPr>
          <a:xfrm>
            <a:off x="469900" y="1477356"/>
            <a:ext cx="11252200" cy="465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GB" sz="4000" dirty="0">
                <a:solidFill>
                  <a:schemeClr val="bg2"/>
                </a:solidFill>
                <a:latin typeface="Calibri" panose="020F0502020204030204" pitchFamily="34" charset="0"/>
                <a:ea typeface="DEJAVU SANS" panose="020B0603030804020204" pitchFamily="34" charset="0"/>
                <a:cs typeface="Calibri" panose="020F0502020204030204" pitchFamily="34" charset="0"/>
              </a:rPr>
              <a:t>Overcoming novelty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GB" sz="4000" dirty="0">
                <a:solidFill>
                  <a:schemeClr val="bg2"/>
                </a:solidFill>
                <a:latin typeface="Calibri" panose="020F0502020204030204" pitchFamily="34" charset="0"/>
                <a:ea typeface="DEJAVU SANS" panose="020B0603030804020204" pitchFamily="34" charset="0"/>
                <a:cs typeface="Calibri" panose="020F0502020204030204" pitchFamily="34" charset="0"/>
              </a:rPr>
              <a:t>Avoiding chaining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GB" sz="4000" dirty="0">
                <a:solidFill>
                  <a:schemeClr val="bg2"/>
                </a:solidFill>
                <a:latin typeface="Calibri" panose="020F0502020204030204" pitchFamily="34" charset="0"/>
                <a:ea typeface="DEJAVU SANS" panose="020B0603030804020204" pitchFamily="34" charset="0"/>
                <a:cs typeface="Calibri" panose="020F0502020204030204" pitchFamily="34" charset="0"/>
              </a:rPr>
              <a:t>Giving structure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7D129-F10A-6D48-8043-AA8883AB09E9}"/>
              </a:ext>
            </a:extLst>
          </p:cNvPr>
          <p:cNvSpPr/>
          <p:nvPr/>
        </p:nvSpPr>
        <p:spPr>
          <a:xfrm>
            <a:off x="203200" y="262545"/>
            <a:ext cx="11760200" cy="169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bg2"/>
                </a:solidFill>
              </a:rPr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42189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Creating Interwoven Questions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E7313B-F8AE-6545-ABBB-80FF710034A4}"/>
              </a:ext>
            </a:extLst>
          </p:cNvPr>
          <p:cNvSpPr/>
          <p:nvPr/>
        </p:nvSpPr>
        <p:spPr>
          <a:xfrm>
            <a:off x="203200" y="262545"/>
            <a:ext cx="11760200" cy="169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bg2"/>
                </a:solidFill>
              </a:rPr>
              <a:t>Interweave this question.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544FAF3-98C4-7744-8851-60C373A98E46}"/>
              </a:ext>
            </a:extLst>
          </p:cNvPr>
          <p:cNvSpPr/>
          <p:nvPr/>
        </p:nvSpPr>
        <p:spPr>
          <a:xfrm>
            <a:off x="4394200" y="2387600"/>
            <a:ext cx="3403600" cy="20828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2A1B73-C75A-D74E-935B-08C97D4A08AC}"/>
                  </a:ext>
                </a:extLst>
              </p:cNvPr>
              <p:cNvSpPr/>
              <p:nvPr/>
            </p:nvSpPr>
            <p:spPr>
              <a:xfrm>
                <a:off x="4394200" y="4495800"/>
                <a:ext cx="3403600" cy="6823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40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2A1B73-C75A-D74E-935B-08C97D4A0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200" y="4495800"/>
                <a:ext cx="3403600" cy="682336"/>
              </a:xfrm>
              <a:prstGeom prst="rect">
                <a:avLst/>
              </a:prstGeom>
              <a:blipFill>
                <a:blip r:embed="rId2"/>
                <a:stretch>
                  <a:fillRect b="-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55EF7A-EF4F-CE47-83D7-611232A8B638}"/>
                  </a:ext>
                </a:extLst>
              </p:cNvPr>
              <p:cNvSpPr/>
              <p:nvPr/>
            </p:nvSpPr>
            <p:spPr>
              <a:xfrm>
                <a:off x="3556000" y="2413000"/>
                <a:ext cx="1003300" cy="2082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4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55EF7A-EF4F-CE47-83D7-611232A8B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0" y="2413000"/>
                <a:ext cx="1003300" cy="2082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D8274C-C538-9746-AC89-2BEE40298BE3}"/>
                  </a:ext>
                </a:extLst>
              </p:cNvPr>
              <p:cNvSpPr/>
              <p:nvPr/>
            </p:nvSpPr>
            <p:spPr>
              <a:xfrm>
                <a:off x="5787046" y="1991823"/>
                <a:ext cx="1003300" cy="2082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4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D8274C-C538-9746-AC89-2BEE40298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046" y="1991823"/>
                <a:ext cx="1003300" cy="2082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876FAD1-9756-BF48-8846-15E1E20C4DBB}"/>
              </a:ext>
            </a:extLst>
          </p:cNvPr>
          <p:cNvSpPr/>
          <p:nvPr/>
        </p:nvSpPr>
        <p:spPr>
          <a:xfrm>
            <a:off x="4351946" y="4241522"/>
            <a:ext cx="254278" cy="254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Creating Interwoven Questions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535DE3-63E7-7649-B372-5A1CD00F09E6}"/>
              </a:ext>
            </a:extLst>
          </p:cNvPr>
          <p:cNvGrpSpPr/>
          <p:nvPr/>
        </p:nvGrpSpPr>
        <p:grpSpPr>
          <a:xfrm>
            <a:off x="4738156" y="483622"/>
            <a:ext cx="3308196" cy="2485017"/>
            <a:chOff x="3556000" y="1991823"/>
            <a:chExt cx="4241800" cy="3186313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0544FAF3-98C4-7744-8851-60C373A98E46}"/>
                </a:ext>
              </a:extLst>
            </p:cNvPr>
            <p:cNvSpPr/>
            <p:nvPr/>
          </p:nvSpPr>
          <p:spPr>
            <a:xfrm>
              <a:off x="4394200" y="2387600"/>
              <a:ext cx="3403600" cy="20828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22A1B73-C75A-D74E-935B-08C97D4A08AC}"/>
                    </a:ext>
                  </a:extLst>
                </p:cNvPr>
                <p:cNvSpPr/>
                <p:nvPr/>
              </p:nvSpPr>
              <p:spPr>
                <a:xfrm>
                  <a:off x="4394200" y="4495800"/>
                  <a:ext cx="3403600" cy="68233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en-GB" sz="36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22A1B73-C75A-D74E-935B-08C97D4A08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00" y="4495800"/>
                  <a:ext cx="3403600" cy="682336"/>
                </a:xfrm>
                <a:prstGeom prst="rect">
                  <a:avLst/>
                </a:prstGeom>
                <a:blipFill>
                  <a:blip r:embed="rId2"/>
                  <a:stretch>
                    <a:fillRect b="-95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355EF7A-EF4F-CE47-83D7-611232A8B638}"/>
                    </a:ext>
                  </a:extLst>
                </p:cNvPr>
                <p:cNvSpPr/>
                <p:nvPr/>
              </p:nvSpPr>
              <p:spPr>
                <a:xfrm>
                  <a:off x="3556000" y="2413000"/>
                  <a:ext cx="1003300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3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355EF7A-EF4F-CE47-83D7-611232A8B6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6000" y="2413000"/>
                  <a:ext cx="1003300" cy="20827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2D8274C-C538-9746-AC89-2BEE40298BE3}"/>
                    </a:ext>
                  </a:extLst>
                </p:cNvPr>
                <p:cNvSpPr/>
                <p:nvPr/>
              </p:nvSpPr>
              <p:spPr>
                <a:xfrm>
                  <a:off x="5787046" y="1991823"/>
                  <a:ext cx="1003300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GB" sz="3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2D8274C-C538-9746-AC89-2BEE40298B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7046" y="1991823"/>
                  <a:ext cx="1003300" cy="20827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5FF74C-E6C4-414F-9E5A-2277123FF096}"/>
              </a:ext>
            </a:extLst>
          </p:cNvPr>
          <p:cNvGrpSpPr/>
          <p:nvPr/>
        </p:nvGrpSpPr>
        <p:grpSpPr>
          <a:xfrm>
            <a:off x="-3258" y="612842"/>
            <a:ext cx="3162714" cy="1983277"/>
            <a:chOff x="2548547" y="1991823"/>
            <a:chExt cx="5249253" cy="3291705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BF0546A5-92FB-6B42-BE1D-C0BBF00FED35}"/>
                </a:ext>
              </a:extLst>
            </p:cNvPr>
            <p:cNvSpPr/>
            <p:nvPr/>
          </p:nvSpPr>
          <p:spPr>
            <a:xfrm>
              <a:off x="4394200" y="2387600"/>
              <a:ext cx="3403600" cy="2082800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3EBF22C-BFCF-8C47-8C03-9A899424B0E8}"/>
                    </a:ext>
                  </a:extLst>
                </p:cNvPr>
                <p:cNvSpPr/>
                <p:nvPr/>
              </p:nvSpPr>
              <p:spPr>
                <a:xfrm>
                  <a:off x="4309886" y="4601193"/>
                  <a:ext cx="3403599" cy="68233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3EBF22C-BFCF-8C47-8C03-9A899424B0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886" y="4601193"/>
                  <a:ext cx="3403599" cy="682335"/>
                </a:xfrm>
                <a:prstGeom prst="rect">
                  <a:avLst/>
                </a:prstGeom>
                <a:blipFill>
                  <a:blip r:embed="rId5"/>
                  <a:stretch>
                    <a:fillRect b="-2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F70A2FF-8064-814B-AB36-C2B629604887}"/>
                    </a:ext>
                  </a:extLst>
                </p:cNvPr>
                <p:cNvSpPr/>
                <p:nvPr/>
              </p:nvSpPr>
              <p:spPr>
                <a:xfrm>
                  <a:off x="2548547" y="2413000"/>
                  <a:ext cx="2010754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oMath>
                    </m:oMathPara>
                  </a14:m>
                  <a:endParaRPr lang="en-GB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F70A2FF-8064-814B-AB36-C2B6296048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8547" y="2413000"/>
                  <a:ext cx="2010754" cy="20827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030F2EA-8521-FB4F-A25E-D355BAF036C2}"/>
                    </a:ext>
                  </a:extLst>
                </p:cNvPr>
                <p:cNvSpPr/>
                <p:nvPr/>
              </p:nvSpPr>
              <p:spPr>
                <a:xfrm>
                  <a:off x="5787046" y="1991823"/>
                  <a:ext cx="1003300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GB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030F2EA-8521-FB4F-A25E-D355BAF036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7046" y="1991823"/>
                  <a:ext cx="1003300" cy="20827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0A9A08-7D28-4146-B5F5-FA4E2CCD69D0}"/>
              </a:ext>
            </a:extLst>
          </p:cNvPr>
          <p:cNvGrpSpPr/>
          <p:nvPr/>
        </p:nvGrpSpPr>
        <p:grpSpPr>
          <a:xfrm>
            <a:off x="403767" y="4155486"/>
            <a:ext cx="3022826" cy="1945177"/>
            <a:chOff x="2780723" y="1991823"/>
            <a:chExt cx="5017077" cy="3228469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22F4F478-F4F8-DF42-9169-EB25129A6CC3}"/>
                </a:ext>
              </a:extLst>
            </p:cNvPr>
            <p:cNvSpPr/>
            <p:nvPr/>
          </p:nvSpPr>
          <p:spPr>
            <a:xfrm>
              <a:off x="4394200" y="2387600"/>
              <a:ext cx="3403600" cy="2082800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894D7B8-B27F-8C4B-B62D-DBA0DB80AA7F}"/>
                    </a:ext>
                  </a:extLst>
                </p:cNvPr>
                <p:cNvSpPr/>
                <p:nvPr/>
              </p:nvSpPr>
              <p:spPr>
                <a:xfrm>
                  <a:off x="4394200" y="4537957"/>
                  <a:ext cx="3403600" cy="68233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0.04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894D7B8-B27F-8C4B-B62D-DBA0DB80AA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00" y="4537957"/>
                  <a:ext cx="3403600" cy="682335"/>
                </a:xfrm>
                <a:prstGeom prst="rect">
                  <a:avLst/>
                </a:prstGeom>
                <a:blipFill>
                  <a:blip r:embed="rId8"/>
                  <a:stretch>
                    <a:fillRect b="-176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FA1FC79-B6F1-BD44-9691-BA4DC6763D65}"/>
                    </a:ext>
                  </a:extLst>
                </p:cNvPr>
                <p:cNvSpPr/>
                <p:nvPr/>
              </p:nvSpPr>
              <p:spPr>
                <a:xfrm>
                  <a:off x="2780723" y="2413000"/>
                  <a:ext cx="1778577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0.0</m:t>
                        </m:r>
                        <m:r>
                          <a:rPr lang="en-GB" sz="32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FA1FC79-B6F1-BD44-9691-BA4DC6763D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0723" y="2413000"/>
                  <a:ext cx="1778577" cy="2082799"/>
                </a:xfrm>
                <a:prstGeom prst="rect">
                  <a:avLst/>
                </a:prstGeom>
                <a:blipFill>
                  <a:blip r:embed="rId9"/>
                  <a:stretch>
                    <a:fillRect l="-23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F9D4E59-AF7E-0B4F-BBF0-571C7867D170}"/>
                    </a:ext>
                  </a:extLst>
                </p:cNvPr>
                <p:cNvSpPr/>
                <p:nvPr/>
              </p:nvSpPr>
              <p:spPr>
                <a:xfrm>
                  <a:off x="5787046" y="1991823"/>
                  <a:ext cx="1003300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GB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F9D4E59-AF7E-0B4F-BBF0-571C7867D1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7046" y="1991823"/>
                  <a:ext cx="1003300" cy="20827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4B4B5E-A9E1-A14D-B1B8-A154071C93B2}"/>
              </a:ext>
            </a:extLst>
          </p:cNvPr>
          <p:cNvGrpSpPr/>
          <p:nvPr/>
        </p:nvGrpSpPr>
        <p:grpSpPr>
          <a:xfrm>
            <a:off x="6628794" y="3906859"/>
            <a:ext cx="2835116" cy="1932477"/>
            <a:chOff x="3092262" y="1991823"/>
            <a:chExt cx="4705538" cy="3207391"/>
          </a:xfrm>
        </p:grpSpPr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448F0544-01B6-E74B-9239-87DCF3217CBF}"/>
                </a:ext>
              </a:extLst>
            </p:cNvPr>
            <p:cNvSpPr/>
            <p:nvPr/>
          </p:nvSpPr>
          <p:spPr>
            <a:xfrm>
              <a:off x="4394200" y="2387600"/>
              <a:ext cx="3403600" cy="2082800"/>
            </a:xfrm>
            <a:prstGeom prst="rt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B1E7ED6-6435-494F-AB99-E15B1784E944}"/>
                    </a:ext>
                  </a:extLst>
                </p:cNvPr>
                <p:cNvSpPr/>
                <p:nvPr/>
              </p:nvSpPr>
              <p:spPr>
                <a:xfrm>
                  <a:off x="4394200" y="4516879"/>
                  <a:ext cx="3403600" cy="68233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40 </m:t>
                      </m:r>
                      <m:r>
                        <m:rPr>
                          <m:nor/>
                        </m:rPr>
                        <a:rPr lang="en-GB" sz="32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B1E7ED6-6435-494F-AB99-E15B1784E9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00" y="4516879"/>
                  <a:ext cx="3403600" cy="682335"/>
                </a:xfrm>
                <a:prstGeom prst="rect">
                  <a:avLst/>
                </a:prstGeom>
                <a:blipFill>
                  <a:blip r:embed="rId11"/>
                  <a:stretch>
                    <a:fillRect t="-18182" b="-545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8324E2D-6B9A-4144-99B3-B3C9DD70B183}"/>
                    </a:ext>
                  </a:extLst>
                </p:cNvPr>
                <p:cNvSpPr/>
                <p:nvPr/>
              </p:nvSpPr>
              <p:spPr>
                <a:xfrm>
                  <a:off x="3092262" y="2413000"/>
                  <a:ext cx="1003302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GB" sz="32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3200" b="0" i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8324E2D-6B9A-4144-99B3-B3C9DD70B1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2262" y="2413000"/>
                  <a:ext cx="1003302" cy="2082799"/>
                </a:xfrm>
                <a:prstGeom prst="rect">
                  <a:avLst/>
                </a:prstGeom>
                <a:blipFill>
                  <a:blip r:embed="rId12"/>
                  <a:stretch>
                    <a:fillRect l="-57143" r="-367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3EDA859-4B94-5645-ADA6-79F22AAB395F}"/>
                    </a:ext>
                  </a:extLst>
                </p:cNvPr>
                <p:cNvSpPr/>
                <p:nvPr/>
              </p:nvSpPr>
              <p:spPr>
                <a:xfrm>
                  <a:off x="5787046" y="1991823"/>
                  <a:ext cx="1003300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GB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3EDA859-4B94-5645-ADA6-79F22AAB39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7046" y="1991823"/>
                  <a:ext cx="1003300" cy="208279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5EB50E-F5A8-C74A-BBAB-2BC4BC8E6F2A}"/>
              </a:ext>
            </a:extLst>
          </p:cNvPr>
          <p:cNvGrpSpPr/>
          <p:nvPr/>
        </p:nvGrpSpPr>
        <p:grpSpPr>
          <a:xfrm>
            <a:off x="8959715" y="2264218"/>
            <a:ext cx="2784316" cy="1945177"/>
            <a:chOff x="3176578" y="1991823"/>
            <a:chExt cx="4621222" cy="3228469"/>
          </a:xfrm>
        </p:grpSpPr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B2ED37B4-665B-334B-801A-AA3E1E42A8B9}"/>
                </a:ext>
              </a:extLst>
            </p:cNvPr>
            <p:cNvSpPr/>
            <p:nvPr/>
          </p:nvSpPr>
          <p:spPr>
            <a:xfrm>
              <a:off x="4394200" y="2387600"/>
              <a:ext cx="3403600" cy="20828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44E23D8B-955A-1F45-9058-59FB710E026C}"/>
                    </a:ext>
                  </a:extLst>
                </p:cNvPr>
                <p:cNvSpPr/>
                <p:nvPr/>
              </p:nvSpPr>
              <p:spPr>
                <a:xfrm>
                  <a:off x="4394200" y="4537957"/>
                  <a:ext cx="3403600" cy="68233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</m:t>
                        </m:r>
                        <m:acc>
                          <m:accPr>
                            <m:chr m:val="̇"/>
                            <m:ctrlPr>
                              <a:rPr lang="en-GB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acc>
                        <m:acc>
                          <m:accPr>
                            <m:chr m:val="̇"/>
                            <m:ctrlPr>
                              <a:rPr lang="en-GB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acc>
                      </m:oMath>
                    </m:oMathPara>
                  </a14:m>
                  <a:endParaRPr lang="en-GB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44E23D8B-955A-1F45-9058-59FB710E0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00" y="4537957"/>
                  <a:ext cx="3403600" cy="682335"/>
                </a:xfrm>
                <a:prstGeom prst="rect">
                  <a:avLst/>
                </a:prstGeom>
                <a:blipFill>
                  <a:blip r:embed="rId14"/>
                  <a:stretch>
                    <a:fillRect t="-33333" b="-212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61637D7-4678-F04A-B422-0CB62E066B9E}"/>
                    </a:ext>
                  </a:extLst>
                </p:cNvPr>
                <p:cNvSpPr/>
                <p:nvPr/>
              </p:nvSpPr>
              <p:spPr>
                <a:xfrm>
                  <a:off x="3176578" y="2412999"/>
                  <a:ext cx="1003302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</m:t>
                        </m:r>
                        <m:acc>
                          <m:accPr>
                            <m:chr m:val="̇"/>
                            <m:ctrlPr>
                              <a:rPr lang="en-GB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  <m:acc>
                          <m:accPr>
                            <m:chr m:val="̇"/>
                            <m:ctrlPr>
                              <a:rPr lang="en-GB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acc>
                      </m:oMath>
                    </m:oMathPara>
                  </a14:m>
                  <a:endParaRPr lang="en-GB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61637D7-4678-F04A-B422-0CB62E066B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578" y="2412999"/>
                  <a:ext cx="1003302" cy="2082799"/>
                </a:xfrm>
                <a:prstGeom prst="rect">
                  <a:avLst/>
                </a:prstGeom>
                <a:blipFill>
                  <a:blip r:embed="rId15"/>
                  <a:stretch>
                    <a:fillRect l="-46939" r="-326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AD45DBF-0210-554E-9FAC-D4755AF8CF93}"/>
                    </a:ext>
                  </a:extLst>
                </p:cNvPr>
                <p:cNvSpPr/>
                <p:nvPr/>
              </p:nvSpPr>
              <p:spPr>
                <a:xfrm>
                  <a:off x="5787046" y="1991823"/>
                  <a:ext cx="1003300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GB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AD45DBF-0210-554E-9FAC-D4755AF8CF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7046" y="1991823"/>
                  <a:ext cx="1003300" cy="208279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41EEA57-A351-2B44-B051-9F639835CA01}"/>
              </a:ext>
            </a:extLst>
          </p:cNvPr>
          <p:cNvGrpSpPr/>
          <p:nvPr/>
        </p:nvGrpSpPr>
        <p:grpSpPr>
          <a:xfrm>
            <a:off x="9120030" y="211484"/>
            <a:ext cx="2555716" cy="2034077"/>
            <a:chOff x="3556000" y="1991823"/>
            <a:chExt cx="4241800" cy="3376019"/>
          </a:xfrm>
        </p:grpSpPr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id="{CA8A666D-E636-E44B-9BFA-C291CD189E4A}"/>
                </a:ext>
              </a:extLst>
            </p:cNvPr>
            <p:cNvSpPr/>
            <p:nvPr/>
          </p:nvSpPr>
          <p:spPr>
            <a:xfrm>
              <a:off x="4394200" y="2387600"/>
              <a:ext cx="3403600" cy="208280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570A589-D7F6-9542-960A-D2571A4F64F2}"/>
                    </a:ext>
                  </a:extLst>
                </p:cNvPr>
                <p:cNvSpPr/>
                <p:nvPr/>
              </p:nvSpPr>
              <p:spPr>
                <a:xfrm>
                  <a:off x="4394200" y="4685507"/>
                  <a:ext cx="3403600" cy="68233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570A589-D7F6-9542-960A-D2571A4F6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00" y="4685507"/>
                  <a:ext cx="3403600" cy="682335"/>
                </a:xfrm>
                <a:prstGeom prst="rect">
                  <a:avLst/>
                </a:prstGeom>
                <a:blipFill>
                  <a:blip r:embed="rId17"/>
                  <a:stretch>
                    <a:fillRect t="-33333" b="-575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469BAE7-CE64-3F43-A9AA-16A66BD33D13}"/>
                    </a:ext>
                  </a:extLst>
                </p:cNvPr>
                <p:cNvSpPr/>
                <p:nvPr/>
              </p:nvSpPr>
              <p:spPr>
                <a:xfrm>
                  <a:off x="3556000" y="2413000"/>
                  <a:ext cx="1003300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GB" sz="3200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469BAE7-CE64-3F43-A9AA-16A66BD33D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6000" y="2413000"/>
                  <a:ext cx="1003300" cy="208279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F4F3FA7-2218-B24A-AFBE-696DD7A601A0}"/>
                    </a:ext>
                  </a:extLst>
                </p:cNvPr>
                <p:cNvSpPr/>
                <p:nvPr/>
              </p:nvSpPr>
              <p:spPr>
                <a:xfrm>
                  <a:off x="5787046" y="1991823"/>
                  <a:ext cx="1003300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GB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F4F3FA7-2218-B24A-AFBE-696DD7A601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7046" y="1991823"/>
                  <a:ext cx="1003300" cy="208279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D646A5A-536A-914C-AED7-1DEDDEA6F683}"/>
              </a:ext>
            </a:extLst>
          </p:cNvPr>
          <p:cNvGrpSpPr/>
          <p:nvPr/>
        </p:nvGrpSpPr>
        <p:grpSpPr>
          <a:xfrm>
            <a:off x="1947962" y="2753645"/>
            <a:ext cx="4092142" cy="1970577"/>
            <a:chOff x="1005947" y="1991823"/>
            <a:chExt cx="6791853" cy="3270626"/>
          </a:xfrm>
        </p:grpSpPr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2AE443F5-B813-004A-B803-5A40B30AE5B2}"/>
                </a:ext>
              </a:extLst>
            </p:cNvPr>
            <p:cNvSpPr/>
            <p:nvPr/>
          </p:nvSpPr>
          <p:spPr>
            <a:xfrm>
              <a:off x="4394200" y="2387600"/>
              <a:ext cx="3403600" cy="208280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EA8A055-08CB-FE48-ABD9-F6FF767D1A98}"/>
                    </a:ext>
                  </a:extLst>
                </p:cNvPr>
                <p:cNvSpPr/>
                <p:nvPr/>
              </p:nvSpPr>
              <p:spPr>
                <a:xfrm>
                  <a:off x="4394200" y="4580114"/>
                  <a:ext cx="3403600" cy="68233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4×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EA8A055-08CB-FE48-ABD9-F6FF767D1A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00" y="4580114"/>
                  <a:ext cx="3403600" cy="682335"/>
                </a:xfrm>
                <a:prstGeom prst="rect">
                  <a:avLst/>
                </a:prstGeom>
                <a:blipFill>
                  <a:blip r:embed="rId20"/>
                  <a:stretch>
                    <a:fillRect t="-9091" b="-181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151A5DB-C8E0-DA40-B06A-A27ECBF148F4}"/>
                    </a:ext>
                  </a:extLst>
                </p:cNvPr>
                <p:cNvSpPr/>
                <p:nvPr/>
              </p:nvSpPr>
              <p:spPr>
                <a:xfrm>
                  <a:off x="1005947" y="2412999"/>
                  <a:ext cx="3553354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3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3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oMath>
                    </m:oMathPara>
                  </a14:m>
                  <a:endParaRPr lang="en-GB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151A5DB-C8E0-DA40-B06A-A27ECBF148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947" y="2412999"/>
                  <a:ext cx="3553354" cy="208279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0A97E03-4F98-E543-AC94-52B0205B44F5}"/>
                    </a:ext>
                  </a:extLst>
                </p:cNvPr>
                <p:cNvSpPr/>
                <p:nvPr/>
              </p:nvSpPr>
              <p:spPr>
                <a:xfrm>
                  <a:off x="5787046" y="1991823"/>
                  <a:ext cx="1003300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GB" sz="3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0A97E03-4F98-E543-AC94-52B0205B44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7046" y="1991823"/>
                  <a:ext cx="1003300" cy="208279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412A0FD2-0FD0-F749-AB02-0D613FF17318}"/>
              </a:ext>
            </a:extLst>
          </p:cNvPr>
          <p:cNvSpPr/>
          <p:nvPr/>
        </p:nvSpPr>
        <p:spPr>
          <a:xfrm>
            <a:off x="5539758" y="3236807"/>
            <a:ext cx="254278" cy="254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Creating Interwoven Questions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535DE3-63E7-7649-B372-5A1CD00F09E6}"/>
              </a:ext>
            </a:extLst>
          </p:cNvPr>
          <p:cNvGrpSpPr/>
          <p:nvPr/>
        </p:nvGrpSpPr>
        <p:grpSpPr>
          <a:xfrm>
            <a:off x="4726687" y="783601"/>
            <a:ext cx="3308196" cy="2485017"/>
            <a:chOff x="3556000" y="1991823"/>
            <a:chExt cx="4241800" cy="3186313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0544FAF3-98C4-7744-8851-60C373A98E46}"/>
                </a:ext>
              </a:extLst>
            </p:cNvPr>
            <p:cNvSpPr/>
            <p:nvPr/>
          </p:nvSpPr>
          <p:spPr>
            <a:xfrm>
              <a:off x="4394200" y="2387600"/>
              <a:ext cx="3403600" cy="20828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22A1B73-C75A-D74E-935B-08C97D4A08AC}"/>
                    </a:ext>
                  </a:extLst>
                </p:cNvPr>
                <p:cNvSpPr/>
                <p:nvPr/>
              </p:nvSpPr>
              <p:spPr>
                <a:xfrm>
                  <a:off x="4394200" y="4495800"/>
                  <a:ext cx="3403600" cy="68233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en-GB" sz="36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22A1B73-C75A-D74E-935B-08C97D4A08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200" y="4495800"/>
                  <a:ext cx="3403600" cy="682336"/>
                </a:xfrm>
                <a:prstGeom prst="rect">
                  <a:avLst/>
                </a:prstGeom>
                <a:blipFill>
                  <a:blip r:embed="rId2"/>
                  <a:stretch>
                    <a:fillRect b="-93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355EF7A-EF4F-CE47-83D7-611232A8B638}"/>
                    </a:ext>
                  </a:extLst>
                </p:cNvPr>
                <p:cNvSpPr/>
                <p:nvPr/>
              </p:nvSpPr>
              <p:spPr>
                <a:xfrm>
                  <a:off x="3556000" y="2413000"/>
                  <a:ext cx="1003300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3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355EF7A-EF4F-CE47-83D7-611232A8B6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6000" y="2413000"/>
                  <a:ext cx="1003300" cy="20827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2D8274C-C538-9746-AC89-2BEE40298BE3}"/>
                    </a:ext>
                  </a:extLst>
                </p:cNvPr>
                <p:cNvSpPr/>
                <p:nvPr/>
              </p:nvSpPr>
              <p:spPr>
                <a:xfrm>
                  <a:off x="5787046" y="1991823"/>
                  <a:ext cx="1003300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GB" sz="36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2D8274C-C538-9746-AC89-2BEE40298B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7046" y="1991823"/>
                  <a:ext cx="1003300" cy="20827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5FF74C-E6C4-414F-9E5A-2277123FF096}"/>
              </a:ext>
            </a:extLst>
          </p:cNvPr>
          <p:cNvGrpSpPr/>
          <p:nvPr/>
        </p:nvGrpSpPr>
        <p:grpSpPr>
          <a:xfrm>
            <a:off x="483368" y="610779"/>
            <a:ext cx="3431925" cy="2062619"/>
            <a:chOff x="2299491" y="1775822"/>
            <a:chExt cx="5696071" cy="3423392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BF0546A5-92FB-6B42-BE1D-C0BBF00FED35}"/>
                </a:ext>
              </a:extLst>
            </p:cNvPr>
            <p:cNvSpPr/>
            <p:nvPr/>
          </p:nvSpPr>
          <p:spPr>
            <a:xfrm>
              <a:off x="4394200" y="2387600"/>
              <a:ext cx="3403600" cy="2082800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3EBF22C-BFCF-8C47-8C03-9A899424B0E8}"/>
                    </a:ext>
                  </a:extLst>
                </p:cNvPr>
                <p:cNvSpPr/>
                <p:nvPr/>
              </p:nvSpPr>
              <p:spPr>
                <a:xfrm>
                  <a:off x="4309886" y="4516879"/>
                  <a:ext cx="3403600" cy="68233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3EBF22C-BFCF-8C47-8C03-9A899424B0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886" y="4516879"/>
                  <a:ext cx="3403600" cy="682335"/>
                </a:xfrm>
                <a:prstGeom prst="rect">
                  <a:avLst/>
                </a:prstGeom>
                <a:blipFill>
                  <a:blip r:embed="rId5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F70A2FF-8064-814B-AB36-C2B629604887}"/>
                    </a:ext>
                  </a:extLst>
                </p:cNvPr>
                <p:cNvSpPr/>
                <p:nvPr/>
              </p:nvSpPr>
              <p:spPr>
                <a:xfrm>
                  <a:off x="2299491" y="2412999"/>
                  <a:ext cx="2259810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GB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F70A2FF-8064-814B-AB36-C2B6296048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491" y="2412999"/>
                  <a:ext cx="2259810" cy="20827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030F2EA-8521-FB4F-A25E-D355BAF036C2}"/>
                    </a:ext>
                  </a:extLst>
                </p:cNvPr>
                <p:cNvSpPr/>
                <p:nvPr/>
              </p:nvSpPr>
              <p:spPr>
                <a:xfrm>
                  <a:off x="5507382" y="1775822"/>
                  <a:ext cx="2488180" cy="20827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GB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030F2EA-8521-FB4F-A25E-D355BAF036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7382" y="1775822"/>
                  <a:ext cx="2488180" cy="20827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412A0FD2-0FD0-F749-AB02-0D613FF17318}"/>
              </a:ext>
            </a:extLst>
          </p:cNvPr>
          <p:cNvSpPr/>
          <p:nvPr/>
        </p:nvSpPr>
        <p:spPr>
          <a:xfrm>
            <a:off x="5539758" y="3236807"/>
            <a:ext cx="254278" cy="254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E93BD89-0D1C-F54A-9F47-32331E4BC751}"/>
              </a:ext>
            </a:extLst>
          </p:cNvPr>
          <p:cNvGrpSpPr/>
          <p:nvPr/>
        </p:nvGrpSpPr>
        <p:grpSpPr>
          <a:xfrm>
            <a:off x="982149" y="3236295"/>
            <a:ext cx="3307474" cy="3169468"/>
            <a:chOff x="1930253" y="3981636"/>
            <a:chExt cx="2489347" cy="23854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10A9A08-7D28-4146-B5F5-FA4E2CCD69D0}"/>
                </a:ext>
              </a:extLst>
            </p:cNvPr>
            <p:cNvGrpSpPr/>
            <p:nvPr/>
          </p:nvGrpSpPr>
          <p:grpSpPr>
            <a:xfrm>
              <a:off x="1930253" y="4283646"/>
              <a:ext cx="2340750" cy="1919777"/>
              <a:chOff x="3912785" y="1991823"/>
              <a:chExt cx="3885015" cy="3186312"/>
            </a:xfrm>
          </p:grpSpPr>
          <p:sp>
            <p:nvSpPr>
              <p:cNvPr id="16" name="Right Triangle 15">
                <a:extLst>
                  <a:ext uri="{FF2B5EF4-FFF2-40B4-BE49-F238E27FC236}">
                    <a16:creationId xmlns:a16="http://schemas.microsoft.com/office/drawing/2014/main" id="{22F4F478-F4F8-DF42-9169-EB25129A6CC3}"/>
                  </a:ext>
                </a:extLst>
              </p:cNvPr>
              <p:cNvSpPr/>
              <p:nvPr/>
            </p:nvSpPr>
            <p:spPr>
              <a:xfrm>
                <a:off x="4394200" y="2387600"/>
                <a:ext cx="3403600" cy="2082800"/>
              </a:xfrm>
              <a:prstGeom prst="rt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D894D7B8-B27F-8C4B-B62D-DBA0DB80AA7F}"/>
                      </a:ext>
                    </a:extLst>
                  </p:cNvPr>
                  <p:cNvSpPr/>
                  <p:nvPr/>
                </p:nvSpPr>
                <p:spPr>
                  <a:xfrm>
                    <a:off x="4373121" y="4495800"/>
                    <a:ext cx="3403600" cy="6823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GB" sz="3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a14:m>
                    <a:r>
                      <a:rPr lang="en-GB" sz="3600" dirty="0">
                        <a:solidFill>
                          <a:schemeClr val="bg2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D894D7B8-B27F-8C4B-B62D-DBA0DB80AA7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3121" y="4495800"/>
                    <a:ext cx="3403600" cy="68233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681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8FA1FC79-B6F1-BD44-9691-BA4DC6763D65}"/>
                      </a:ext>
                    </a:extLst>
                  </p:cNvPr>
                  <p:cNvSpPr/>
                  <p:nvPr/>
                </p:nvSpPr>
                <p:spPr>
                  <a:xfrm>
                    <a:off x="3912785" y="2470785"/>
                    <a:ext cx="1778578" cy="20827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GB" sz="36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8FA1FC79-B6F1-BD44-9691-BA4DC6763D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2785" y="2470785"/>
                    <a:ext cx="1778578" cy="20827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3F9D4E59-AF7E-0B4F-BBF0-571C7867D170}"/>
                      </a:ext>
                    </a:extLst>
                  </p:cNvPr>
                  <p:cNvSpPr/>
                  <p:nvPr/>
                </p:nvSpPr>
                <p:spPr>
                  <a:xfrm>
                    <a:off x="5787046" y="1991823"/>
                    <a:ext cx="1003300" cy="20827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en-GB" sz="36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3F9D4E59-AF7E-0B4F-BBF0-571C7867D1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7046" y="1991823"/>
                    <a:ext cx="1003300" cy="20827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D829C38-4DE9-F645-BB24-B0352A89B9B9}"/>
                </a:ext>
              </a:extLst>
            </p:cNvPr>
            <p:cNvSpPr/>
            <p:nvPr/>
          </p:nvSpPr>
          <p:spPr>
            <a:xfrm>
              <a:off x="2034122" y="3981636"/>
              <a:ext cx="2385478" cy="238547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3B73D11-AC4B-FE48-A793-4732AED6DCC7}"/>
              </a:ext>
            </a:extLst>
          </p:cNvPr>
          <p:cNvGrpSpPr/>
          <p:nvPr/>
        </p:nvGrpSpPr>
        <p:grpSpPr>
          <a:xfrm>
            <a:off x="4832412" y="3344748"/>
            <a:ext cx="3750460" cy="2865214"/>
            <a:chOff x="5174811" y="3988895"/>
            <a:chExt cx="3750460" cy="28652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34B4B5E-A9E1-A14D-B1B8-A154071C93B2}"/>
                </a:ext>
              </a:extLst>
            </p:cNvPr>
            <p:cNvGrpSpPr/>
            <p:nvPr/>
          </p:nvGrpSpPr>
          <p:grpSpPr>
            <a:xfrm>
              <a:off x="5784116" y="4921632"/>
              <a:ext cx="2568474" cy="1932477"/>
              <a:chOff x="4433229" y="2230437"/>
              <a:chExt cx="4262983" cy="3207391"/>
            </a:xfrm>
          </p:grpSpPr>
          <p:sp>
            <p:nvSpPr>
              <p:cNvPr id="21" name="Right Triangle 20">
                <a:extLst>
                  <a:ext uri="{FF2B5EF4-FFF2-40B4-BE49-F238E27FC236}">
                    <a16:creationId xmlns:a16="http://schemas.microsoft.com/office/drawing/2014/main" id="{448F0544-01B6-E74B-9239-87DCF3217CBF}"/>
                  </a:ext>
                </a:extLst>
              </p:cNvPr>
              <p:cNvSpPr/>
              <p:nvPr/>
            </p:nvSpPr>
            <p:spPr>
              <a:xfrm>
                <a:off x="5292613" y="2626215"/>
                <a:ext cx="3403599" cy="2082801"/>
              </a:xfrm>
              <a:prstGeom prst="rt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3B1E7ED6-6435-494F-AB99-E15B1784E944}"/>
                      </a:ext>
                    </a:extLst>
                  </p:cNvPr>
                  <p:cNvSpPr/>
                  <p:nvPr/>
                </p:nvSpPr>
                <p:spPr>
                  <a:xfrm>
                    <a:off x="5292613" y="4755493"/>
                    <a:ext cx="3403599" cy="6823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GB" sz="32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3B1E7ED6-6435-494F-AB99-E15B1784E9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2613" y="4755493"/>
                    <a:ext cx="3403599" cy="68233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470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8324E2D-6B9A-4144-99B3-B3C9DD70B183}"/>
                      </a:ext>
                    </a:extLst>
                  </p:cNvPr>
                  <p:cNvSpPr/>
                  <p:nvPr/>
                </p:nvSpPr>
                <p:spPr>
                  <a:xfrm>
                    <a:off x="4433229" y="2579738"/>
                    <a:ext cx="1003302" cy="20827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GB" sz="32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8324E2D-6B9A-4144-99B3-B3C9DD70B1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229" y="2579738"/>
                    <a:ext cx="1003302" cy="20827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53EDA859-4B94-5645-ADA6-79F22AAB395F}"/>
                      </a:ext>
                    </a:extLst>
                  </p:cNvPr>
                  <p:cNvSpPr/>
                  <p:nvPr/>
                </p:nvSpPr>
                <p:spPr>
                  <a:xfrm>
                    <a:off x="6685458" y="2230437"/>
                    <a:ext cx="1003301" cy="20827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en-GB" sz="32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53EDA859-4B94-5645-ADA6-79F22AAB39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5458" y="2230437"/>
                    <a:ext cx="1003301" cy="20827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1053672-BB76-BC43-9E89-08A2BA176182}"/>
                    </a:ext>
                  </a:extLst>
                </p:cNvPr>
                <p:cNvSpPr/>
                <p:nvPr/>
              </p:nvSpPr>
              <p:spPr>
                <a:xfrm>
                  <a:off x="5174811" y="3988895"/>
                  <a:ext cx="3750460" cy="12549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</m:oMath>
                  </a14:m>
                  <a:r>
                    <a:rPr lang="en-GB" sz="2800" dirty="0">
                      <a:solidFill>
                        <a:schemeClr val="bg2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=3 :4</m:t>
                      </m:r>
                    </m:oMath>
                  </a14:m>
                  <a:endParaRPr lang="en-GB" sz="2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1053672-BB76-BC43-9E89-08A2BA1761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4811" y="3988895"/>
                  <a:ext cx="3750460" cy="125490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9600C7-2079-2E4F-AE26-43A2733AD12E}"/>
              </a:ext>
            </a:extLst>
          </p:cNvPr>
          <p:cNvGrpSpPr/>
          <p:nvPr/>
        </p:nvGrpSpPr>
        <p:grpSpPr>
          <a:xfrm>
            <a:off x="8034883" y="595928"/>
            <a:ext cx="4208677" cy="2228234"/>
            <a:chOff x="8259608" y="1677432"/>
            <a:chExt cx="4208677" cy="222823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1EEA57-A351-2B44-B051-9F639835CA01}"/>
                </a:ext>
              </a:extLst>
            </p:cNvPr>
            <p:cNvGrpSpPr/>
            <p:nvPr/>
          </p:nvGrpSpPr>
          <p:grpSpPr>
            <a:xfrm>
              <a:off x="8259608" y="1896989"/>
              <a:ext cx="3212416" cy="2008677"/>
              <a:chOff x="2466055" y="1991823"/>
              <a:chExt cx="5331745" cy="3333862"/>
            </a:xfrm>
          </p:grpSpPr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CA8A666D-E636-E44B-9BFA-C291CD189E4A}"/>
                  </a:ext>
                </a:extLst>
              </p:cNvPr>
              <p:cNvSpPr/>
              <p:nvPr/>
            </p:nvSpPr>
            <p:spPr>
              <a:xfrm>
                <a:off x="4394200" y="2387600"/>
                <a:ext cx="3403600" cy="2082800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570A589-D7F6-9542-960A-D2571A4F64F2}"/>
                      </a:ext>
                    </a:extLst>
                  </p:cNvPr>
                  <p:cNvSpPr/>
                  <p:nvPr/>
                </p:nvSpPr>
                <p:spPr>
                  <a:xfrm>
                    <a:off x="4394201" y="4643350"/>
                    <a:ext cx="3403599" cy="6823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6160</m:t>
                        </m:r>
                      </m:oMath>
                    </a14:m>
                    <a:r>
                      <a:rPr lang="en-GB" sz="3200" dirty="0">
                        <a:solidFill>
                          <a:schemeClr val="bg2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570A589-D7F6-9542-960A-D2571A4F64F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4201" y="4643350"/>
                    <a:ext cx="3403599" cy="68233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3030" b="-1818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5469BAE7-CE64-3F43-A9AA-16A66BD33D13}"/>
                      </a:ext>
                    </a:extLst>
                  </p:cNvPr>
                  <p:cNvSpPr/>
                  <p:nvPr/>
                </p:nvSpPr>
                <p:spPr>
                  <a:xfrm>
                    <a:off x="2466055" y="2412999"/>
                    <a:ext cx="2093246" cy="20827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4620</m:t>
                          </m:r>
                        </m:oMath>
                      </m:oMathPara>
                    </a14:m>
                    <a:endParaRPr lang="en-GB" sz="32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5469BAE7-CE64-3F43-A9AA-16A66BD33D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6055" y="2412999"/>
                    <a:ext cx="2093246" cy="20827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EF4F3FA7-2218-B24A-AFBE-696DD7A601A0}"/>
                      </a:ext>
                    </a:extLst>
                  </p:cNvPr>
                  <p:cNvSpPr/>
                  <p:nvPr/>
                </p:nvSpPr>
                <p:spPr>
                  <a:xfrm>
                    <a:off x="5787046" y="1991823"/>
                    <a:ext cx="1003300" cy="20827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en-GB" sz="32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EF4F3FA7-2218-B24A-AFBE-696DD7A601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7046" y="1991823"/>
                    <a:ext cx="1003300" cy="20827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2CE6C7-99CA-C647-B307-58342A89CDE8}"/>
                </a:ext>
              </a:extLst>
            </p:cNvPr>
            <p:cNvSpPr/>
            <p:nvPr/>
          </p:nvSpPr>
          <p:spPr>
            <a:xfrm>
              <a:off x="8859841" y="1677432"/>
              <a:ext cx="3608444" cy="411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bg2"/>
                  </a:solidFill>
                </a:rPr>
                <a:t>Prime Factorisation!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3790D68-C631-4C40-BBC6-286B51DEEEE9}"/>
              </a:ext>
            </a:extLst>
          </p:cNvPr>
          <p:cNvGrpSpPr/>
          <p:nvPr/>
        </p:nvGrpSpPr>
        <p:grpSpPr>
          <a:xfrm>
            <a:off x="8377520" y="3233039"/>
            <a:ext cx="3750460" cy="2895032"/>
            <a:chOff x="8377520" y="3233039"/>
            <a:chExt cx="3750460" cy="289503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2A341B2-4311-1646-9A41-F509B33AA231}"/>
                </a:ext>
              </a:extLst>
            </p:cNvPr>
            <p:cNvGrpSpPr/>
            <p:nvPr/>
          </p:nvGrpSpPr>
          <p:grpSpPr>
            <a:xfrm>
              <a:off x="8736679" y="4197286"/>
              <a:ext cx="2653745" cy="1930785"/>
              <a:chOff x="3393291" y="1991823"/>
              <a:chExt cx="4404509" cy="3204582"/>
            </a:xfrm>
          </p:grpSpPr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id="{313E6B4C-B932-8641-BDD8-B0B9163E7D88}"/>
                  </a:ext>
                </a:extLst>
              </p:cNvPr>
              <p:cNvSpPr/>
              <p:nvPr/>
            </p:nvSpPr>
            <p:spPr>
              <a:xfrm>
                <a:off x="4394200" y="2387600"/>
                <a:ext cx="3403600" cy="2082800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DB55CE87-4EA3-4348-9954-5FAB8209FD59}"/>
                      </a:ext>
                    </a:extLst>
                  </p:cNvPr>
                  <p:cNvSpPr/>
                  <p:nvPr/>
                </p:nvSpPr>
                <p:spPr>
                  <a:xfrm>
                    <a:off x="4377777" y="4514070"/>
                    <a:ext cx="3403600" cy="6823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GB" sz="32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DB55CE87-4EA3-4348-9954-5FAB8209FD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7777" y="4514070"/>
                    <a:ext cx="3403600" cy="68233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t="-3030" b="-1818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D70B140A-8C95-8740-A970-C7F8AEF01DAF}"/>
                      </a:ext>
                    </a:extLst>
                  </p:cNvPr>
                  <p:cNvSpPr/>
                  <p:nvPr/>
                </p:nvSpPr>
                <p:spPr>
                  <a:xfrm>
                    <a:off x="3393291" y="2412998"/>
                    <a:ext cx="1003302" cy="20827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GB" sz="32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D70B140A-8C95-8740-A970-C7F8AEF01D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3291" y="2412998"/>
                    <a:ext cx="1003302" cy="208279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9CBB6A7A-02D1-CE4A-9D66-360A3442C7AA}"/>
                      </a:ext>
                    </a:extLst>
                  </p:cNvPr>
                  <p:cNvSpPr/>
                  <p:nvPr/>
                </p:nvSpPr>
                <p:spPr>
                  <a:xfrm>
                    <a:off x="5787046" y="1991823"/>
                    <a:ext cx="1003300" cy="20827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GB" sz="3200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9CBB6A7A-02D1-CE4A-9D66-360A3442C7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7046" y="1991823"/>
                    <a:ext cx="1003300" cy="20827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BAEE4CB-F6D4-C34D-BCD7-85A5BFA680AE}"/>
                    </a:ext>
                  </a:extLst>
                </p:cNvPr>
                <p:cNvSpPr/>
                <p:nvPr/>
              </p:nvSpPr>
              <p:spPr>
                <a:xfrm>
                  <a:off x="8377520" y="3233039"/>
                  <a:ext cx="3750460" cy="12549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GB" sz="2000" dirty="0">
                      <a:solidFill>
                        <a:schemeClr val="bg2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GB" sz="2000" dirty="0">
                      <a:solidFill>
                        <a:schemeClr val="bg2"/>
                      </a:solidFill>
                    </a:rPr>
                    <a:t> are randomly chosen integers from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GB" sz="2000" dirty="0">
                      <a:solidFill>
                        <a:schemeClr val="bg2"/>
                      </a:solidFill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a14:m>
                  <a:r>
                    <a:rPr lang="en-GB" sz="2000" dirty="0">
                      <a:solidFill>
                        <a:schemeClr val="bg2"/>
                      </a:solidFill>
                    </a:rPr>
                    <a:t>.</a:t>
                  </a:r>
                  <a:br>
                    <a:rPr lang="en-GB" sz="2000" dirty="0">
                      <a:solidFill>
                        <a:schemeClr val="bg2"/>
                      </a:solidFill>
                    </a:rPr>
                  </a:br>
                  <a:r>
                    <a:rPr lang="en-GB" sz="2000" dirty="0">
                      <a:solidFill>
                        <a:schemeClr val="bg2"/>
                      </a:solidFill>
                    </a:rPr>
                    <a:t>Probability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GB" sz="2000" dirty="0">
                      <a:solidFill>
                        <a:schemeClr val="bg2"/>
                      </a:solidFill>
                    </a:rPr>
                    <a:t> greater than 5?</a:t>
                  </a: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BAEE4CB-F6D4-C34D-BCD7-85A5BFA680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7520" y="3233039"/>
                  <a:ext cx="3750460" cy="125490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4340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Creating Interwoven Questions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E7313B-F8AE-6545-ABBB-80FF710034A4}"/>
              </a:ext>
            </a:extLst>
          </p:cNvPr>
          <p:cNvSpPr/>
          <p:nvPr/>
        </p:nvSpPr>
        <p:spPr>
          <a:xfrm>
            <a:off x="203200" y="262545"/>
            <a:ext cx="11760200" cy="169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bg2"/>
                </a:solidFill>
              </a:rPr>
              <a:t>Interweave this question.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55EF7A-EF4F-CE47-83D7-611232A8B638}"/>
                  </a:ext>
                </a:extLst>
              </p:cNvPr>
              <p:cNvSpPr/>
              <p:nvPr/>
            </p:nvSpPr>
            <p:spPr>
              <a:xfrm>
                <a:off x="3556000" y="2413000"/>
                <a:ext cx="5740400" cy="2082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5400" dirty="0">
                    <a:solidFill>
                      <a:schemeClr val="bg2"/>
                    </a:solidFill>
                    <a:latin typeface="Corbel" panose="020B0503020204020204" pitchFamily="34" charset="0"/>
                  </a:rPr>
                  <a:t>Solve</a:t>
                </a:r>
                <a:br>
                  <a:rPr lang="en-GB" sz="5400" i="1" dirty="0">
                    <a:solidFill>
                      <a:schemeClr val="bg2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54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54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+5=17</m:t>
                      </m:r>
                    </m:oMath>
                  </m:oMathPara>
                </a14:m>
                <a:endParaRPr lang="en-GB" sz="5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55EF7A-EF4F-CE47-83D7-611232A8B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0" y="2413000"/>
                <a:ext cx="5740400" cy="2082799"/>
              </a:xfrm>
              <a:prstGeom prst="rect">
                <a:avLst/>
              </a:prstGeom>
              <a:blipFill>
                <a:blip r:embed="rId2"/>
                <a:stretch>
                  <a:fillRect t="-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876FAD1-9756-BF48-8846-15E1E20C4DBB}"/>
              </a:ext>
            </a:extLst>
          </p:cNvPr>
          <p:cNvSpPr/>
          <p:nvPr/>
        </p:nvSpPr>
        <p:spPr>
          <a:xfrm>
            <a:off x="4351946" y="4241522"/>
            <a:ext cx="254278" cy="254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139774FA-A91E-5E45-9DEA-8D2318D8ACAE}"/>
              </a:ext>
            </a:extLst>
          </p:cNvPr>
          <p:cNvSpPr/>
          <p:nvPr/>
        </p:nvSpPr>
        <p:spPr>
          <a:xfrm>
            <a:off x="-76178" y="-24817"/>
            <a:ext cx="12319430" cy="2621273"/>
          </a:xfrm>
          <a:prstGeom prst="rect">
            <a:avLst/>
          </a:prstGeom>
          <a:gradFill flip="none" rotWithShape="1">
            <a:gsLst>
              <a:gs pos="11000">
                <a:srgbClr val="FFC000"/>
              </a:gs>
              <a:gs pos="0">
                <a:srgbClr val="FFFF00">
                  <a:alpha val="95000"/>
                </a:srgbClr>
              </a:gs>
              <a:gs pos="22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reeform: Shape 6">
            <a:extLst>
              <a:ext uri="{FF2B5EF4-FFF2-40B4-BE49-F238E27FC236}">
                <a16:creationId xmlns:a16="http://schemas.microsoft.com/office/drawing/2014/main" id="{0228F838-9ABB-DF40-9C47-634A74008C94}"/>
              </a:ext>
            </a:extLst>
          </p:cNvPr>
          <p:cNvSpPr/>
          <p:nvPr/>
        </p:nvSpPr>
        <p:spPr>
          <a:xfrm rot="10800000">
            <a:off x="-4566610" y="-740267"/>
            <a:ext cx="9747128" cy="2187937"/>
          </a:xfrm>
          <a:custGeom>
            <a:avLst/>
            <a:gdLst>
              <a:gd name="connsiteX0" fmla="*/ 11226800 w 11226800"/>
              <a:gd name="connsiteY0" fmla="*/ 1968772 h 3078944"/>
              <a:gd name="connsiteX1" fmla="*/ 11226800 w 11226800"/>
              <a:gd name="connsiteY1" fmla="*/ 3078944 h 3078944"/>
              <a:gd name="connsiteX2" fmla="*/ 0 w 11226800"/>
              <a:gd name="connsiteY2" fmla="*/ 3078944 h 3078944"/>
              <a:gd name="connsiteX3" fmla="*/ 0 w 11226800"/>
              <a:gd name="connsiteY3" fmla="*/ 2020761 h 3078944"/>
              <a:gd name="connsiteX4" fmla="*/ 110664 w 11226800"/>
              <a:gd name="connsiteY4" fmla="*/ 2028760 h 3078944"/>
              <a:gd name="connsiteX5" fmla="*/ 242178 w 11226800"/>
              <a:gd name="connsiteY5" fmla="*/ 2255913 h 3078944"/>
              <a:gd name="connsiteX6" fmla="*/ 427420 w 11226800"/>
              <a:gd name="connsiteY6" fmla="*/ 2264711 h 3078944"/>
              <a:gd name="connsiteX7" fmla="*/ 506810 w 11226800"/>
              <a:gd name="connsiteY7" fmla="*/ 2431077 h 3078944"/>
              <a:gd name="connsiteX8" fmla="*/ 818755 w 11226800"/>
              <a:gd name="connsiteY8" fmla="*/ 2405482 h 3078944"/>
              <a:gd name="connsiteX9" fmla="*/ 1035271 w 11226800"/>
              <a:gd name="connsiteY9" fmla="*/ 2630236 h 3078944"/>
              <a:gd name="connsiteX10" fmla="*/ 1250986 w 11226800"/>
              <a:gd name="connsiteY10" fmla="*/ 2448674 h 3078944"/>
              <a:gd name="connsiteX11" fmla="*/ 1448257 w 11226800"/>
              <a:gd name="connsiteY11" fmla="*/ 1548058 h 3078944"/>
              <a:gd name="connsiteX12" fmla="*/ 2384893 w 11226800"/>
              <a:gd name="connsiteY12" fmla="*/ 1417685 h 3078944"/>
              <a:gd name="connsiteX13" fmla="*/ 2663959 w 11226800"/>
              <a:gd name="connsiteY13" fmla="*/ 1622443 h 3078944"/>
              <a:gd name="connsiteX14" fmla="*/ 2743349 w 11226800"/>
              <a:gd name="connsiteY14" fmla="*/ 1951176 h 3078944"/>
              <a:gd name="connsiteX15" fmla="*/ 2945431 w 11226800"/>
              <a:gd name="connsiteY15" fmla="*/ 2046356 h 3078944"/>
              <a:gd name="connsiteX16" fmla="*/ 3105012 w 11226800"/>
              <a:gd name="connsiteY16" fmla="*/ 1992767 h 3078944"/>
              <a:gd name="connsiteX17" fmla="*/ 3162750 w 11226800"/>
              <a:gd name="connsiteY17" fmla="*/ 2151135 h 3078944"/>
              <a:gd name="connsiteX18" fmla="*/ 3485922 w 11226800"/>
              <a:gd name="connsiteY18" fmla="*/ 1919182 h 3078944"/>
              <a:gd name="connsiteX19" fmla="*/ 3473091 w 11226800"/>
              <a:gd name="connsiteY19" fmla="*/ 1655236 h 3078944"/>
              <a:gd name="connsiteX20" fmla="*/ 3687202 w 11226800"/>
              <a:gd name="connsiteY20" fmla="*/ 1499268 h 3078944"/>
              <a:gd name="connsiteX21" fmla="*/ 3448232 w 11226800"/>
              <a:gd name="connsiteY21" fmla="*/ 1225724 h 3078944"/>
              <a:gd name="connsiteX22" fmla="*/ 3587765 w 11226800"/>
              <a:gd name="connsiteY22" fmla="*/ 906590 h 3078944"/>
              <a:gd name="connsiteX23" fmla="*/ 3898907 w 11226800"/>
              <a:gd name="connsiteY23" fmla="*/ 723428 h 3078944"/>
              <a:gd name="connsiteX24" fmla="*/ 4242127 w 11226800"/>
              <a:gd name="connsiteY24" fmla="*/ 801811 h 3078944"/>
              <a:gd name="connsiteX25" fmla="*/ 4508362 w 11226800"/>
              <a:gd name="connsiteY25" fmla="*/ 323510 h 3078944"/>
              <a:gd name="connsiteX26" fmla="*/ 5071306 w 11226800"/>
              <a:gd name="connsiteY26" fmla="*/ 29970 h 3078944"/>
              <a:gd name="connsiteX27" fmla="*/ 5694393 w 11226800"/>
              <a:gd name="connsiteY27" fmla="*/ 88358 h 3078944"/>
              <a:gd name="connsiteX28" fmla="*/ 6133041 w 11226800"/>
              <a:gd name="connsiteY28" fmla="*/ 693833 h 3078944"/>
              <a:gd name="connsiteX29" fmla="*/ 6116201 w 11226800"/>
              <a:gd name="connsiteY29" fmla="*/ 1457677 h 3078944"/>
              <a:gd name="connsiteX30" fmla="*/ 6437768 w 11226800"/>
              <a:gd name="connsiteY30" fmla="*/ 1602447 h 3078944"/>
              <a:gd name="connsiteX31" fmla="*/ 6684758 w 11226800"/>
              <a:gd name="connsiteY31" fmla="*/ 1629641 h 3078944"/>
              <a:gd name="connsiteX32" fmla="*/ 6736882 w 11226800"/>
              <a:gd name="connsiteY32" fmla="*/ 1871992 h 3078944"/>
              <a:gd name="connsiteX33" fmla="*/ 7057648 w 11226800"/>
              <a:gd name="connsiteY33" fmla="*/ 1929580 h 3078944"/>
              <a:gd name="connsiteX34" fmla="*/ 7400867 w 11226800"/>
              <a:gd name="connsiteY34" fmla="*/ 1979969 h 3078944"/>
              <a:gd name="connsiteX35" fmla="*/ 7846732 w 11226800"/>
              <a:gd name="connsiteY35" fmla="*/ 1891188 h 3078944"/>
              <a:gd name="connsiteX36" fmla="*/ 7853949 w 11226800"/>
              <a:gd name="connsiteY36" fmla="*/ 1892788 h 3078944"/>
              <a:gd name="connsiteX37" fmla="*/ 7868383 w 11226800"/>
              <a:gd name="connsiteY37" fmla="*/ 1941577 h 3078944"/>
              <a:gd name="connsiteX38" fmla="*/ 7884422 w 11226800"/>
              <a:gd name="connsiteY38" fmla="*/ 1911184 h 3078944"/>
              <a:gd name="connsiteX39" fmla="*/ 7854751 w 11226800"/>
              <a:gd name="connsiteY39" fmla="*/ 1892788 h 3078944"/>
              <a:gd name="connsiteX40" fmla="*/ 7894846 w 11226800"/>
              <a:gd name="connsiteY40" fmla="*/ 1655236 h 3078944"/>
              <a:gd name="connsiteX41" fmla="*/ 8200376 w 11226800"/>
              <a:gd name="connsiteY41" fmla="*/ 1463276 h 3078944"/>
              <a:gd name="connsiteX42" fmla="*/ 8570860 w 11226800"/>
              <a:gd name="connsiteY42" fmla="*/ 1463276 h 3078944"/>
              <a:gd name="connsiteX43" fmla="*/ 8682326 w 11226800"/>
              <a:gd name="connsiteY43" fmla="*/ 1288912 h 3078944"/>
              <a:gd name="connsiteX44" fmla="*/ 8882804 w 11226800"/>
              <a:gd name="connsiteY44" fmla="*/ 1240921 h 3078944"/>
              <a:gd name="connsiteX45" fmla="*/ 8988657 w 11226800"/>
              <a:gd name="connsiteY45" fmla="*/ 1326504 h 3078944"/>
              <a:gd name="connsiteX46" fmla="*/ 9003091 w 11226800"/>
              <a:gd name="connsiteY46" fmla="*/ 1144941 h 3078944"/>
              <a:gd name="connsiteX47" fmla="*/ 9178711 w 11226800"/>
              <a:gd name="connsiteY47" fmla="*/ 750622 h 3078944"/>
              <a:gd name="connsiteX48" fmla="*/ 9624575 w 11226800"/>
              <a:gd name="connsiteY48" fmla="*/ 734625 h 3078944"/>
              <a:gd name="connsiteX49" fmla="*/ 9958974 w 11226800"/>
              <a:gd name="connsiteY49" fmla="*/ 1044162 h 3078944"/>
              <a:gd name="connsiteX50" fmla="*/ 10023127 w 11226800"/>
              <a:gd name="connsiteY50" fmla="*/ 1488871 h 3078944"/>
              <a:gd name="connsiteX51" fmla="*/ 10274125 w 11226800"/>
              <a:gd name="connsiteY51" fmla="*/ 1568054 h 3078944"/>
              <a:gd name="connsiteX52" fmla="*/ 10298183 w 11226800"/>
              <a:gd name="connsiteY52" fmla="*/ 1648038 h 3078944"/>
              <a:gd name="connsiteX53" fmla="*/ 10350307 w 11226800"/>
              <a:gd name="connsiteY53" fmla="*/ 1710425 h 3078944"/>
              <a:gd name="connsiteX54" fmla="*/ 10331062 w 11226800"/>
              <a:gd name="connsiteY54" fmla="*/ 1850396 h 3078944"/>
              <a:gd name="connsiteX55" fmla="*/ 10590882 w 11226800"/>
              <a:gd name="connsiteY55" fmla="*/ 1829600 h 3078944"/>
              <a:gd name="connsiteX56" fmla="*/ 10765699 w 11226800"/>
              <a:gd name="connsiteY56" fmla="*/ 1999965 h 3078944"/>
              <a:gd name="connsiteX57" fmla="*/ 11140193 w 11226800"/>
              <a:gd name="connsiteY57" fmla="*/ 1942378 h 3078944"/>
              <a:gd name="connsiteX58" fmla="*/ 11226800 w 11226800"/>
              <a:gd name="connsiteY58" fmla="*/ 1968772 h 307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26800" h="3078944">
                <a:moveTo>
                  <a:pt x="11226800" y="1968772"/>
                </a:moveTo>
                <a:lnTo>
                  <a:pt x="11226800" y="3078944"/>
                </a:lnTo>
                <a:lnTo>
                  <a:pt x="0" y="3078944"/>
                </a:lnTo>
                <a:lnTo>
                  <a:pt x="0" y="2020761"/>
                </a:lnTo>
                <a:cubicBezTo>
                  <a:pt x="36888" y="2013563"/>
                  <a:pt x="75380" y="2015162"/>
                  <a:pt x="110664" y="2028760"/>
                </a:cubicBezTo>
                <a:cubicBezTo>
                  <a:pt x="199677" y="2062353"/>
                  <a:pt x="257414" y="2162332"/>
                  <a:pt x="242178" y="2255913"/>
                </a:cubicBezTo>
                <a:cubicBezTo>
                  <a:pt x="299114" y="2225519"/>
                  <a:pt x="372890" y="2228719"/>
                  <a:pt x="427420" y="2264711"/>
                </a:cubicBezTo>
                <a:cubicBezTo>
                  <a:pt x="481149" y="2300704"/>
                  <a:pt x="513225" y="2367090"/>
                  <a:pt x="506810" y="2431077"/>
                </a:cubicBezTo>
                <a:cubicBezTo>
                  <a:pt x="599832" y="2377488"/>
                  <a:pt x="717713" y="2367890"/>
                  <a:pt x="818755" y="2405482"/>
                </a:cubicBezTo>
                <a:cubicBezTo>
                  <a:pt x="919796" y="2443874"/>
                  <a:pt x="1001591" y="2528657"/>
                  <a:pt x="1035271" y="2630236"/>
                </a:cubicBezTo>
                <a:cubicBezTo>
                  <a:pt x="1072159" y="2539055"/>
                  <a:pt x="1161974" y="2491864"/>
                  <a:pt x="1250986" y="2448674"/>
                </a:cubicBezTo>
                <a:cubicBezTo>
                  <a:pt x="1101830" y="2152734"/>
                  <a:pt x="1197258" y="1764014"/>
                  <a:pt x="1448257" y="1548058"/>
                </a:cubicBezTo>
                <a:cubicBezTo>
                  <a:pt x="1699256" y="1332103"/>
                  <a:pt x="2078562" y="1288912"/>
                  <a:pt x="2384893" y="1417685"/>
                </a:cubicBezTo>
                <a:cubicBezTo>
                  <a:pt x="2492350" y="1463276"/>
                  <a:pt x="2594193" y="1528862"/>
                  <a:pt x="2663959" y="1622443"/>
                </a:cubicBezTo>
                <a:cubicBezTo>
                  <a:pt x="2734528" y="1715224"/>
                  <a:pt x="2769812" y="1838399"/>
                  <a:pt x="2743349" y="1951176"/>
                </a:cubicBezTo>
                <a:cubicBezTo>
                  <a:pt x="2814719" y="1897586"/>
                  <a:pt x="2926185" y="1959174"/>
                  <a:pt x="2945431" y="2046356"/>
                </a:cubicBezTo>
                <a:cubicBezTo>
                  <a:pt x="2973498" y="1991167"/>
                  <a:pt x="3048878" y="1965572"/>
                  <a:pt x="3105012" y="1992767"/>
                </a:cubicBezTo>
                <a:cubicBezTo>
                  <a:pt x="3161146" y="2019961"/>
                  <a:pt x="3188411" y="2094346"/>
                  <a:pt x="3162750" y="2151135"/>
                </a:cubicBezTo>
                <a:cubicBezTo>
                  <a:pt x="3230111" y="2023161"/>
                  <a:pt x="3345587" y="1954375"/>
                  <a:pt x="3485922" y="1919182"/>
                </a:cubicBezTo>
                <a:cubicBezTo>
                  <a:pt x="3438608" y="1840798"/>
                  <a:pt x="3433797" y="1737619"/>
                  <a:pt x="3473091" y="1655236"/>
                </a:cubicBezTo>
                <a:cubicBezTo>
                  <a:pt x="3513187" y="1572053"/>
                  <a:pt x="3595784" y="1512066"/>
                  <a:pt x="3687202" y="1499268"/>
                </a:cubicBezTo>
                <a:cubicBezTo>
                  <a:pt x="3582953" y="1430482"/>
                  <a:pt x="3469883" y="1348099"/>
                  <a:pt x="3448232" y="1225724"/>
                </a:cubicBezTo>
                <a:cubicBezTo>
                  <a:pt x="3427382" y="1106549"/>
                  <a:pt x="3501960" y="991373"/>
                  <a:pt x="3587765" y="906590"/>
                </a:cubicBezTo>
                <a:cubicBezTo>
                  <a:pt x="3674371" y="821008"/>
                  <a:pt x="3780224" y="749822"/>
                  <a:pt x="3898907" y="723428"/>
                </a:cubicBezTo>
                <a:cubicBezTo>
                  <a:pt x="4018393" y="697033"/>
                  <a:pt x="4152312" y="720228"/>
                  <a:pt x="4242127" y="801811"/>
                </a:cubicBezTo>
                <a:cubicBezTo>
                  <a:pt x="4202031" y="621848"/>
                  <a:pt x="4363216" y="437886"/>
                  <a:pt x="4508362" y="323510"/>
                </a:cubicBezTo>
                <a:cubicBezTo>
                  <a:pt x="4675962" y="191537"/>
                  <a:pt x="4864412" y="81159"/>
                  <a:pt x="5071306" y="29970"/>
                </a:cubicBezTo>
                <a:cubicBezTo>
                  <a:pt x="5278200" y="-21220"/>
                  <a:pt x="5505944" y="-10022"/>
                  <a:pt x="5694393" y="88358"/>
                </a:cubicBezTo>
                <a:cubicBezTo>
                  <a:pt x="5922137" y="207533"/>
                  <a:pt x="6073699" y="444285"/>
                  <a:pt x="6133041" y="693833"/>
                </a:cubicBezTo>
                <a:cubicBezTo>
                  <a:pt x="6192382" y="943382"/>
                  <a:pt x="6169127" y="1206528"/>
                  <a:pt x="6116201" y="1457677"/>
                </a:cubicBezTo>
                <a:cubicBezTo>
                  <a:pt x="6234884" y="1412886"/>
                  <a:pt x="6404890" y="1480072"/>
                  <a:pt x="6437768" y="1602447"/>
                </a:cubicBezTo>
                <a:cubicBezTo>
                  <a:pt x="6514752" y="1559256"/>
                  <a:pt x="6619001" y="1570454"/>
                  <a:pt x="6684758" y="1629641"/>
                </a:cubicBezTo>
                <a:cubicBezTo>
                  <a:pt x="6750515" y="1688829"/>
                  <a:pt x="6772166" y="1791208"/>
                  <a:pt x="6736882" y="1871992"/>
                </a:cubicBezTo>
                <a:cubicBezTo>
                  <a:pt x="6827499" y="1810405"/>
                  <a:pt x="6979862" y="1853595"/>
                  <a:pt x="7057648" y="1929580"/>
                </a:cubicBezTo>
                <a:cubicBezTo>
                  <a:pt x="7158689" y="1848797"/>
                  <a:pt x="7327091" y="1873591"/>
                  <a:pt x="7400867" y="1979969"/>
                </a:cubicBezTo>
                <a:cubicBezTo>
                  <a:pt x="7528371" y="1890388"/>
                  <a:pt x="7694368" y="1856795"/>
                  <a:pt x="7846732" y="1891188"/>
                </a:cubicBezTo>
                <a:cubicBezTo>
                  <a:pt x="7849137" y="1891988"/>
                  <a:pt x="7851543" y="1891988"/>
                  <a:pt x="7853949" y="1892788"/>
                </a:cubicBezTo>
                <a:cubicBezTo>
                  <a:pt x="7857156" y="1909584"/>
                  <a:pt x="7861968" y="1925581"/>
                  <a:pt x="7868383" y="1941577"/>
                </a:cubicBezTo>
                <a:cubicBezTo>
                  <a:pt x="7882818" y="1943977"/>
                  <a:pt x="7891639" y="1923181"/>
                  <a:pt x="7884422" y="1911184"/>
                </a:cubicBezTo>
                <a:cubicBezTo>
                  <a:pt x="7878006" y="1900786"/>
                  <a:pt x="7866779" y="1895987"/>
                  <a:pt x="7854751" y="1892788"/>
                </a:cubicBezTo>
                <a:cubicBezTo>
                  <a:pt x="7838712" y="1812004"/>
                  <a:pt x="7852345" y="1725622"/>
                  <a:pt x="7894846" y="1655236"/>
                </a:cubicBezTo>
                <a:cubicBezTo>
                  <a:pt x="7959000" y="1548858"/>
                  <a:pt x="8078485" y="1486471"/>
                  <a:pt x="8200376" y="1463276"/>
                </a:cubicBezTo>
                <a:cubicBezTo>
                  <a:pt x="8322267" y="1440080"/>
                  <a:pt x="8447365" y="1452078"/>
                  <a:pt x="8570860" y="1463276"/>
                </a:cubicBezTo>
                <a:cubicBezTo>
                  <a:pt x="8552416" y="1396090"/>
                  <a:pt x="8625390" y="1330503"/>
                  <a:pt x="8682326" y="1288912"/>
                </a:cubicBezTo>
                <a:cubicBezTo>
                  <a:pt x="8739262" y="1248120"/>
                  <a:pt x="8813038" y="1236122"/>
                  <a:pt x="8882804" y="1240921"/>
                </a:cubicBezTo>
                <a:cubicBezTo>
                  <a:pt x="8934127" y="1244121"/>
                  <a:pt x="8999884" y="1276114"/>
                  <a:pt x="8988657" y="1326504"/>
                </a:cubicBezTo>
                <a:cubicBezTo>
                  <a:pt x="9047197" y="1295310"/>
                  <a:pt x="9019130" y="1208928"/>
                  <a:pt x="9003091" y="1144941"/>
                </a:cubicBezTo>
                <a:cubicBezTo>
                  <a:pt x="8964600" y="995372"/>
                  <a:pt x="9046395" y="829806"/>
                  <a:pt x="9178711" y="750622"/>
                </a:cubicBezTo>
                <a:cubicBezTo>
                  <a:pt x="9311027" y="671438"/>
                  <a:pt x="9482636" y="673038"/>
                  <a:pt x="9624575" y="734625"/>
                </a:cubicBezTo>
                <a:cubicBezTo>
                  <a:pt x="9766514" y="796213"/>
                  <a:pt x="9879584" y="912189"/>
                  <a:pt x="9958974" y="1044162"/>
                </a:cubicBezTo>
                <a:cubicBezTo>
                  <a:pt x="10039165" y="1177734"/>
                  <a:pt x="10088082" y="1347299"/>
                  <a:pt x="10023127" y="1488871"/>
                </a:cubicBezTo>
                <a:cubicBezTo>
                  <a:pt x="10110536" y="1455277"/>
                  <a:pt x="10246861" y="1479272"/>
                  <a:pt x="10274125" y="1568054"/>
                </a:cubicBezTo>
                <a:cubicBezTo>
                  <a:pt x="10282145" y="1594449"/>
                  <a:pt x="10283749" y="1624043"/>
                  <a:pt x="10298183" y="1648038"/>
                </a:cubicBezTo>
                <a:cubicBezTo>
                  <a:pt x="10311816" y="1672033"/>
                  <a:pt x="10335072" y="1688029"/>
                  <a:pt x="10350307" y="1710425"/>
                </a:cubicBezTo>
                <a:cubicBezTo>
                  <a:pt x="10379177" y="1753616"/>
                  <a:pt x="10370355" y="1817603"/>
                  <a:pt x="10331062" y="1850396"/>
                </a:cubicBezTo>
                <a:cubicBezTo>
                  <a:pt x="10416065" y="1831200"/>
                  <a:pt x="10505077" y="1812004"/>
                  <a:pt x="10590882" y="1829600"/>
                </a:cubicBezTo>
                <a:cubicBezTo>
                  <a:pt x="10676687" y="1847197"/>
                  <a:pt x="10758482" y="1912784"/>
                  <a:pt x="10765699" y="1999965"/>
                </a:cubicBezTo>
                <a:cubicBezTo>
                  <a:pt x="10873958" y="1959174"/>
                  <a:pt x="11025520" y="1921582"/>
                  <a:pt x="11140193" y="1942378"/>
                </a:cubicBezTo>
                <a:cubicBezTo>
                  <a:pt x="11169063" y="1949576"/>
                  <a:pt x="11198733" y="1957574"/>
                  <a:pt x="11226800" y="1968772"/>
                </a:cubicBezTo>
                <a:close/>
              </a:path>
            </a:pathLst>
          </a:custGeom>
          <a:solidFill>
            <a:srgbClr val="D9EBE5"/>
          </a:solidFill>
          <a:ln w="8015" cap="flat">
            <a:noFill/>
            <a:prstDash val="solid"/>
            <a:miter/>
          </a:ln>
          <a:effectLst>
            <a:softEdge rad="127000"/>
          </a:effectLst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6">
            <a:extLst>
              <a:ext uri="{FF2B5EF4-FFF2-40B4-BE49-F238E27FC236}">
                <a16:creationId xmlns:a16="http://schemas.microsoft.com/office/drawing/2014/main" id="{88119D14-57AC-FB4B-9113-C7F93815B2A9}"/>
              </a:ext>
            </a:extLst>
          </p:cNvPr>
          <p:cNvSpPr/>
          <p:nvPr/>
        </p:nvSpPr>
        <p:spPr>
          <a:xfrm>
            <a:off x="-57892" y="643767"/>
            <a:ext cx="9747128" cy="2187937"/>
          </a:xfrm>
          <a:custGeom>
            <a:avLst/>
            <a:gdLst>
              <a:gd name="connsiteX0" fmla="*/ 11226800 w 11226800"/>
              <a:gd name="connsiteY0" fmla="*/ 1968772 h 3078944"/>
              <a:gd name="connsiteX1" fmla="*/ 11226800 w 11226800"/>
              <a:gd name="connsiteY1" fmla="*/ 3078944 h 3078944"/>
              <a:gd name="connsiteX2" fmla="*/ 0 w 11226800"/>
              <a:gd name="connsiteY2" fmla="*/ 3078944 h 3078944"/>
              <a:gd name="connsiteX3" fmla="*/ 0 w 11226800"/>
              <a:gd name="connsiteY3" fmla="*/ 2020761 h 3078944"/>
              <a:gd name="connsiteX4" fmla="*/ 110664 w 11226800"/>
              <a:gd name="connsiteY4" fmla="*/ 2028760 h 3078944"/>
              <a:gd name="connsiteX5" fmla="*/ 242178 w 11226800"/>
              <a:gd name="connsiteY5" fmla="*/ 2255913 h 3078944"/>
              <a:gd name="connsiteX6" fmla="*/ 427420 w 11226800"/>
              <a:gd name="connsiteY6" fmla="*/ 2264711 h 3078944"/>
              <a:gd name="connsiteX7" fmla="*/ 506810 w 11226800"/>
              <a:gd name="connsiteY7" fmla="*/ 2431077 h 3078944"/>
              <a:gd name="connsiteX8" fmla="*/ 818755 w 11226800"/>
              <a:gd name="connsiteY8" fmla="*/ 2405482 h 3078944"/>
              <a:gd name="connsiteX9" fmla="*/ 1035271 w 11226800"/>
              <a:gd name="connsiteY9" fmla="*/ 2630236 h 3078944"/>
              <a:gd name="connsiteX10" fmla="*/ 1250986 w 11226800"/>
              <a:gd name="connsiteY10" fmla="*/ 2448674 h 3078944"/>
              <a:gd name="connsiteX11" fmla="*/ 1448257 w 11226800"/>
              <a:gd name="connsiteY11" fmla="*/ 1548058 h 3078944"/>
              <a:gd name="connsiteX12" fmla="*/ 2384893 w 11226800"/>
              <a:gd name="connsiteY12" fmla="*/ 1417685 h 3078944"/>
              <a:gd name="connsiteX13" fmla="*/ 2663959 w 11226800"/>
              <a:gd name="connsiteY13" fmla="*/ 1622443 h 3078944"/>
              <a:gd name="connsiteX14" fmla="*/ 2743349 w 11226800"/>
              <a:gd name="connsiteY14" fmla="*/ 1951176 h 3078944"/>
              <a:gd name="connsiteX15" fmla="*/ 2945431 w 11226800"/>
              <a:gd name="connsiteY15" fmla="*/ 2046356 h 3078944"/>
              <a:gd name="connsiteX16" fmla="*/ 3105012 w 11226800"/>
              <a:gd name="connsiteY16" fmla="*/ 1992767 h 3078944"/>
              <a:gd name="connsiteX17" fmla="*/ 3162750 w 11226800"/>
              <a:gd name="connsiteY17" fmla="*/ 2151135 h 3078944"/>
              <a:gd name="connsiteX18" fmla="*/ 3485922 w 11226800"/>
              <a:gd name="connsiteY18" fmla="*/ 1919182 h 3078944"/>
              <a:gd name="connsiteX19" fmla="*/ 3473091 w 11226800"/>
              <a:gd name="connsiteY19" fmla="*/ 1655236 h 3078944"/>
              <a:gd name="connsiteX20" fmla="*/ 3687202 w 11226800"/>
              <a:gd name="connsiteY20" fmla="*/ 1499268 h 3078944"/>
              <a:gd name="connsiteX21" fmla="*/ 3448232 w 11226800"/>
              <a:gd name="connsiteY21" fmla="*/ 1225724 h 3078944"/>
              <a:gd name="connsiteX22" fmla="*/ 3587765 w 11226800"/>
              <a:gd name="connsiteY22" fmla="*/ 906590 h 3078944"/>
              <a:gd name="connsiteX23" fmla="*/ 3898907 w 11226800"/>
              <a:gd name="connsiteY23" fmla="*/ 723428 h 3078944"/>
              <a:gd name="connsiteX24" fmla="*/ 4242127 w 11226800"/>
              <a:gd name="connsiteY24" fmla="*/ 801811 h 3078944"/>
              <a:gd name="connsiteX25" fmla="*/ 4508362 w 11226800"/>
              <a:gd name="connsiteY25" fmla="*/ 323510 h 3078944"/>
              <a:gd name="connsiteX26" fmla="*/ 5071306 w 11226800"/>
              <a:gd name="connsiteY26" fmla="*/ 29970 h 3078944"/>
              <a:gd name="connsiteX27" fmla="*/ 5694393 w 11226800"/>
              <a:gd name="connsiteY27" fmla="*/ 88358 h 3078944"/>
              <a:gd name="connsiteX28" fmla="*/ 6133041 w 11226800"/>
              <a:gd name="connsiteY28" fmla="*/ 693833 h 3078944"/>
              <a:gd name="connsiteX29" fmla="*/ 6116201 w 11226800"/>
              <a:gd name="connsiteY29" fmla="*/ 1457677 h 3078944"/>
              <a:gd name="connsiteX30" fmla="*/ 6437768 w 11226800"/>
              <a:gd name="connsiteY30" fmla="*/ 1602447 h 3078944"/>
              <a:gd name="connsiteX31" fmla="*/ 6684758 w 11226800"/>
              <a:gd name="connsiteY31" fmla="*/ 1629641 h 3078944"/>
              <a:gd name="connsiteX32" fmla="*/ 6736882 w 11226800"/>
              <a:gd name="connsiteY32" fmla="*/ 1871992 h 3078944"/>
              <a:gd name="connsiteX33" fmla="*/ 7057648 w 11226800"/>
              <a:gd name="connsiteY33" fmla="*/ 1929580 h 3078944"/>
              <a:gd name="connsiteX34" fmla="*/ 7400867 w 11226800"/>
              <a:gd name="connsiteY34" fmla="*/ 1979969 h 3078944"/>
              <a:gd name="connsiteX35" fmla="*/ 7846732 w 11226800"/>
              <a:gd name="connsiteY35" fmla="*/ 1891188 h 3078944"/>
              <a:gd name="connsiteX36" fmla="*/ 7853949 w 11226800"/>
              <a:gd name="connsiteY36" fmla="*/ 1892788 h 3078944"/>
              <a:gd name="connsiteX37" fmla="*/ 7868383 w 11226800"/>
              <a:gd name="connsiteY37" fmla="*/ 1941577 h 3078944"/>
              <a:gd name="connsiteX38" fmla="*/ 7884422 w 11226800"/>
              <a:gd name="connsiteY38" fmla="*/ 1911184 h 3078944"/>
              <a:gd name="connsiteX39" fmla="*/ 7854751 w 11226800"/>
              <a:gd name="connsiteY39" fmla="*/ 1892788 h 3078944"/>
              <a:gd name="connsiteX40" fmla="*/ 7894846 w 11226800"/>
              <a:gd name="connsiteY40" fmla="*/ 1655236 h 3078944"/>
              <a:gd name="connsiteX41" fmla="*/ 8200376 w 11226800"/>
              <a:gd name="connsiteY41" fmla="*/ 1463276 h 3078944"/>
              <a:gd name="connsiteX42" fmla="*/ 8570860 w 11226800"/>
              <a:gd name="connsiteY42" fmla="*/ 1463276 h 3078944"/>
              <a:gd name="connsiteX43" fmla="*/ 8682326 w 11226800"/>
              <a:gd name="connsiteY43" fmla="*/ 1288912 h 3078944"/>
              <a:gd name="connsiteX44" fmla="*/ 8882804 w 11226800"/>
              <a:gd name="connsiteY44" fmla="*/ 1240921 h 3078944"/>
              <a:gd name="connsiteX45" fmla="*/ 8988657 w 11226800"/>
              <a:gd name="connsiteY45" fmla="*/ 1326504 h 3078944"/>
              <a:gd name="connsiteX46" fmla="*/ 9003091 w 11226800"/>
              <a:gd name="connsiteY46" fmla="*/ 1144941 h 3078944"/>
              <a:gd name="connsiteX47" fmla="*/ 9178711 w 11226800"/>
              <a:gd name="connsiteY47" fmla="*/ 750622 h 3078944"/>
              <a:gd name="connsiteX48" fmla="*/ 9624575 w 11226800"/>
              <a:gd name="connsiteY48" fmla="*/ 734625 h 3078944"/>
              <a:gd name="connsiteX49" fmla="*/ 9958974 w 11226800"/>
              <a:gd name="connsiteY49" fmla="*/ 1044162 h 3078944"/>
              <a:gd name="connsiteX50" fmla="*/ 10023127 w 11226800"/>
              <a:gd name="connsiteY50" fmla="*/ 1488871 h 3078944"/>
              <a:gd name="connsiteX51" fmla="*/ 10274125 w 11226800"/>
              <a:gd name="connsiteY51" fmla="*/ 1568054 h 3078944"/>
              <a:gd name="connsiteX52" fmla="*/ 10298183 w 11226800"/>
              <a:gd name="connsiteY52" fmla="*/ 1648038 h 3078944"/>
              <a:gd name="connsiteX53" fmla="*/ 10350307 w 11226800"/>
              <a:gd name="connsiteY53" fmla="*/ 1710425 h 3078944"/>
              <a:gd name="connsiteX54" fmla="*/ 10331062 w 11226800"/>
              <a:gd name="connsiteY54" fmla="*/ 1850396 h 3078944"/>
              <a:gd name="connsiteX55" fmla="*/ 10590882 w 11226800"/>
              <a:gd name="connsiteY55" fmla="*/ 1829600 h 3078944"/>
              <a:gd name="connsiteX56" fmla="*/ 10765699 w 11226800"/>
              <a:gd name="connsiteY56" fmla="*/ 1999965 h 3078944"/>
              <a:gd name="connsiteX57" fmla="*/ 11140193 w 11226800"/>
              <a:gd name="connsiteY57" fmla="*/ 1942378 h 3078944"/>
              <a:gd name="connsiteX58" fmla="*/ 11226800 w 11226800"/>
              <a:gd name="connsiteY58" fmla="*/ 1968772 h 307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26800" h="3078944">
                <a:moveTo>
                  <a:pt x="11226800" y="1968772"/>
                </a:moveTo>
                <a:lnTo>
                  <a:pt x="11226800" y="3078944"/>
                </a:lnTo>
                <a:lnTo>
                  <a:pt x="0" y="3078944"/>
                </a:lnTo>
                <a:lnTo>
                  <a:pt x="0" y="2020761"/>
                </a:lnTo>
                <a:cubicBezTo>
                  <a:pt x="36888" y="2013563"/>
                  <a:pt x="75380" y="2015162"/>
                  <a:pt x="110664" y="2028760"/>
                </a:cubicBezTo>
                <a:cubicBezTo>
                  <a:pt x="199677" y="2062353"/>
                  <a:pt x="257414" y="2162332"/>
                  <a:pt x="242178" y="2255913"/>
                </a:cubicBezTo>
                <a:cubicBezTo>
                  <a:pt x="299114" y="2225519"/>
                  <a:pt x="372890" y="2228719"/>
                  <a:pt x="427420" y="2264711"/>
                </a:cubicBezTo>
                <a:cubicBezTo>
                  <a:pt x="481149" y="2300704"/>
                  <a:pt x="513225" y="2367090"/>
                  <a:pt x="506810" y="2431077"/>
                </a:cubicBezTo>
                <a:cubicBezTo>
                  <a:pt x="599832" y="2377488"/>
                  <a:pt x="717713" y="2367890"/>
                  <a:pt x="818755" y="2405482"/>
                </a:cubicBezTo>
                <a:cubicBezTo>
                  <a:pt x="919796" y="2443874"/>
                  <a:pt x="1001591" y="2528657"/>
                  <a:pt x="1035271" y="2630236"/>
                </a:cubicBezTo>
                <a:cubicBezTo>
                  <a:pt x="1072159" y="2539055"/>
                  <a:pt x="1161974" y="2491864"/>
                  <a:pt x="1250986" y="2448674"/>
                </a:cubicBezTo>
                <a:cubicBezTo>
                  <a:pt x="1101830" y="2152734"/>
                  <a:pt x="1197258" y="1764014"/>
                  <a:pt x="1448257" y="1548058"/>
                </a:cubicBezTo>
                <a:cubicBezTo>
                  <a:pt x="1699256" y="1332103"/>
                  <a:pt x="2078562" y="1288912"/>
                  <a:pt x="2384893" y="1417685"/>
                </a:cubicBezTo>
                <a:cubicBezTo>
                  <a:pt x="2492350" y="1463276"/>
                  <a:pt x="2594193" y="1528862"/>
                  <a:pt x="2663959" y="1622443"/>
                </a:cubicBezTo>
                <a:cubicBezTo>
                  <a:pt x="2734528" y="1715224"/>
                  <a:pt x="2769812" y="1838399"/>
                  <a:pt x="2743349" y="1951176"/>
                </a:cubicBezTo>
                <a:cubicBezTo>
                  <a:pt x="2814719" y="1897586"/>
                  <a:pt x="2926185" y="1959174"/>
                  <a:pt x="2945431" y="2046356"/>
                </a:cubicBezTo>
                <a:cubicBezTo>
                  <a:pt x="2973498" y="1991167"/>
                  <a:pt x="3048878" y="1965572"/>
                  <a:pt x="3105012" y="1992767"/>
                </a:cubicBezTo>
                <a:cubicBezTo>
                  <a:pt x="3161146" y="2019961"/>
                  <a:pt x="3188411" y="2094346"/>
                  <a:pt x="3162750" y="2151135"/>
                </a:cubicBezTo>
                <a:cubicBezTo>
                  <a:pt x="3230111" y="2023161"/>
                  <a:pt x="3345587" y="1954375"/>
                  <a:pt x="3485922" y="1919182"/>
                </a:cubicBezTo>
                <a:cubicBezTo>
                  <a:pt x="3438608" y="1840798"/>
                  <a:pt x="3433797" y="1737619"/>
                  <a:pt x="3473091" y="1655236"/>
                </a:cubicBezTo>
                <a:cubicBezTo>
                  <a:pt x="3513187" y="1572053"/>
                  <a:pt x="3595784" y="1512066"/>
                  <a:pt x="3687202" y="1499268"/>
                </a:cubicBezTo>
                <a:cubicBezTo>
                  <a:pt x="3582953" y="1430482"/>
                  <a:pt x="3469883" y="1348099"/>
                  <a:pt x="3448232" y="1225724"/>
                </a:cubicBezTo>
                <a:cubicBezTo>
                  <a:pt x="3427382" y="1106549"/>
                  <a:pt x="3501960" y="991373"/>
                  <a:pt x="3587765" y="906590"/>
                </a:cubicBezTo>
                <a:cubicBezTo>
                  <a:pt x="3674371" y="821008"/>
                  <a:pt x="3780224" y="749822"/>
                  <a:pt x="3898907" y="723428"/>
                </a:cubicBezTo>
                <a:cubicBezTo>
                  <a:pt x="4018393" y="697033"/>
                  <a:pt x="4152312" y="720228"/>
                  <a:pt x="4242127" y="801811"/>
                </a:cubicBezTo>
                <a:cubicBezTo>
                  <a:pt x="4202031" y="621848"/>
                  <a:pt x="4363216" y="437886"/>
                  <a:pt x="4508362" y="323510"/>
                </a:cubicBezTo>
                <a:cubicBezTo>
                  <a:pt x="4675962" y="191537"/>
                  <a:pt x="4864412" y="81159"/>
                  <a:pt x="5071306" y="29970"/>
                </a:cubicBezTo>
                <a:cubicBezTo>
                  <a:pt x="5278200" y="-21220"/>
                  <a:pt x="5505944" y="-10022"/>
                  <a:pt x="5694393" y="88358"/>
                </a:cubicBezTo>
                <a:cubicBezTo>
                  <a:pt x="5922137" y="207533"/>
                  <a:pt x="6073699" y="444285"/>
                  <a:pt x="6133041" y="693833"/>
                </a:cubicBezTo>
                <a:cubicBezTo>
                  <a:pt x="6192382" y="943382"/>
                  <a:pt x="6169127" y="1206528"/>
                  <a:pt x="6116201" y="1457677"/>
                </a:cubicBezTo>
                <a:cubicBezTo>
                  <a:pt x="6234884" y="1412886"/>
                  <a:pt x="6404890" y="1480072"/>
                  <a:pt x="6437768" y="1602447"/>
                </a:cubicBezTo>
                <a:cubicBezTo>
                  <a:pt x="6514752" y="1559256"/>
                  <a:pt x="6619001" y="1570454"/>
                  <a:pt x="6684758" y="1629641"/>
                </a:cubicBezTo>
                <a:cubicBezTo>
                  <a:pt x="6750515" y="1688829"/>
                  <a:pt x="6772166" y="1791208"/>
                  <a:pt x="6736882" y="1871992"/>
                </a:cubicBezTo>
                <a:cubicBezTo>
                  <a:pt x="6827499" y="1810405"/>
                  <a:pt x="6979862" y="1853595"/>
                  <a:pt x="7057648" y="1929580"/>
                </a:cubicBezTo>
                <a:cubicBezTo>
                  <a:pt x="7158689" y="1848797"/>
                  <a:pt x="7327091" y="1873591"/>
                  <a:pt x="7400867" y="1979969"/>
                </a:cubicBezTo>
                <a:cubicBezTo>
                  <a:pt x="7528371" y="1890388"/>
                  <a:pt x="7694368" y="1856795"/>
                  <a:pt x="7846732" y="1891188"/>
                </a:cubicBezTo>
                <a:cubicBezTo>
                  <a:pt x="7849137" y="1891988"/>
                  <a:pt x="7851543" y="1891988"/>
                  <a:pt x="7853949" y="1892788"/>
                </a:cubicBezTo>
                <a:cubicBezTo>
                  <a:pt x="7857156" y="1909584"/>
                  <a:pt x="7861968" y="1925581"/>
                  <a:pt x="7868383" y="1941577"/>
                </a:cubicBezTo>
                <a:cubicBezTo>
                  <a:pt x="7882818" y="1943977"/>
                  <a:pt x="7891639" y="1923181"/>
                  <a:pt x="7884422" y="1911184"/>
                </a:cubicBezTo>
                <a:cubicBezTo>
                  <a:pt x="7878006" y="1900786"/>
                  <a:pt x="7866779" y="1895987"/>
                  <a:pt x="7854751" y="1892788"/>
                </a:cubicBezTo>
                <a:cubicBezTo>
                  <a:pt x="7838712" y="1812004"/>
                  <a:pt x="7852345" y="1725622"/>
                  <a:pt x="7894846" y="1655236"/>
                </a:cubicBezTo>
                <a:cubicBezTo>
                  <a:pt x="7959000" y="1548858"/>
                  <a:pt x="8078485" y="1486471"/>
                  <a:pt x="8200376" y="1463276"/>
                </a:cubicBezTo>
                <a:cubicBezTo>
                  <a:pt x="8322267" y="1440080"/>
                  <a:pt x="8447365" y="1452078"/>
                  <a:pt x="8570860" y="1463276"/>
                </a:cubicBezTo>
                <a:cubicBezTo>
                  <a:pt x="8552416" y="1396090"/>
                  <a:pt x="8625390" y="1330503"/>
                  <a:pt x="8682326" y="1288912"/>
                </a:cubicBezTo>
                <a:cubicBezTo>
                  <a:pt x="8739262" y="1248120"/>
                  <a:pt x="8813038" y="1236122"/>
                  <a:pt x="8882804" y="1240921"/>
                </a:cubicBezTo>
                <a:cubicBezTo>
                  <a:pt x="8934127" y="1244121"/>
                  <a:pt x="8999884" y="1276114"/>
                  <a:pt x="8988657" y="1326504"/>
                </a:cubicBezTo>
                <a:cubicBezTo>
                  <a:pt x="9047197" y="1295310"/>
                  <a:pt x="9019130" y="1208928"/>
                  <a:pt x="9003091" y="1144941"/>
                </a:cubicBezTo>
                <a:cubicBezTo>
                  <a:pt x="8964600" y="995372"/>
                  <a:pt x="9046395" y="829806"/>
                  <a:pt x="9178711" y="750622"/>
                </a:cubicBezTo>
                <a:cubicBezTo>
                  <a:pt x="9311027" y="671438"/>
                  <a:pt x="9482636" y="673038"/>
                  <a:pt x="9624575" y="734625"/>
                </a:cubicBezTo>
                <a:cubicBezTo>
                  <a:pt x="9766514" y="796213"/>
                  <a:pt x="9879584" y="912189"/>
                  <a:pt x="9958974" y="1044162"/>
                </a:cubicBezTo>
                <a:cubicBezTo>
                  <a:pt x="10039165" y="1177734"/>
                  <a:pt x="10088082" y="1347299"/>
                  <a:pt x="10023127" y="1488871"/>
                </a:cubicBezTo>
                <a:cubicBezTo>
                  <a:pt x="10110536" y="1455277"/>
                  <a:pt x="10246861" y="1479272"/>
                  <a:pt x="10274125" y="1568054"/>
                </a:cubicBezTo>
                <a:cubicBezTo>
                  <a:pt x="10282145" y="1594449"/>
                  <a:pt x="10283749" y="1624043"/>
                  <a:pt x="10298183" y="1648038"/>
                </a:cubicBezTo>
                <a:cubicBezTo>
                  <a:pt x="10311816" y="1672033"/>
                  <a:pt x="10335072" y="1688029"/>
                  <a:pt x="10350307" y="1710425"/>
                </a:cubicBezTo>
                <a:cubicBezTo>
                  <a:pt x="10379177" y="1753616"/>
                  <a:pt x="10370355" y="1817603"/>
                  <a:pt x="10331062" y="1850396"/>
                </a:cubicBezTo>
                <a:cubicBezTo>
                  <a:pt x="10416065" y="1831200"/>
                  <a:pt x="10505077" y="1812004"/>
                  <a:pt x="10590882" y="1829600"/>
                </a:cubicBezTo>
                <a:cubicBezTo>
                  <a:pt x="10676687" y="1847197"/>
                  <a:pt x="10758482" y="1912784"/>
                  <a:pt x="10765699" y="1999965"/>
                </a:cubicBezTo>
                <a:cubicBezTo>
                  <a:pt x="10873958" y="1959174"/>
                  <a:pt x="11025520" y="1921582"/>
                  <a:pt x="11140193" y="1942378"/>
                </a:cubicBezTo>
                <a:cubicBezTo>
                  <a:pt x="11169063" y="1949576"/>
                  <a:pt x="11198733" y="1957574"/>
                  <a:pt x="11226800" y="1968772"/>
                </a:cubicBezTo>
                <a:close/>
              </a:path>
            </a:pathLst>
          </a:custGeom>
          <a:solidFill>
            <a:srgbClr val="D9EBE5"/>
          </a:solidFill>
          <a:ln w="8015" cap="flat">
            <a:noFill/>
            <a:prstDash val="solid"/>
            <a:miter/>
          </a:ln>
          <a:effectLst>
            <a:softEdge rad="127000"/>
          </a:effectLst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4C757BAF-591A-BF4F-BC2B-76296F8CB6A0}"/>
              </a:ext>
            </a:extLst>
          </p:cNvPr>
          <p:cNvSpPr/>
          <p:nvPr/>
        </p:nvSpPr>
        <p:spPr>
          <a:xfrm>
            <a:off x="-63933" y="2518776"/>
            <a:ext cx="12325206" cy="2383699"/>
          </a:xfrm>
          <a:custGeom>
            <a:avLst/>
            <a:gdLst>
              <a:gd name="connsiteX0" fmla="*/ 11226800 w 11226800"/>
              <a:gd name="connsiteY0" fmla="*/ 0 h 1235735"/>
              <a:gd name="connsiteX1" fmla="*/ 11226800 w 11226800"/>
              <a:gd name="connsiteY1" fmla="*/ 432711 h 1235735"/>
              <a:gd name="connsiteX2" fmla="*/ 10918865 w 11226800"/>
              <a:gd name="connsiteY2" fmla="*/ 566284 h 1235735"/>
              <a:gd name="connsiteX3" fmla="*/ 9798591 w 11226800"/>
              <a:gd name="connsiteY3" fmla="*/ 825431 h 1235735"/>
              <a:gd name="connsiteX4" fmla="*/ 6550838 w 11226800"/>
              <a:gd name="connsiteY4" fmla="*/ 1156562 h 1235735"/>
              <a:gd name="connsiteX5" fmla="*/ 3423372 w 11226800"/>
              <a:gd name="connsiteY5" fmla="*/ 1225349 h 1235735"/>
              <a:gd name="connsiteX6" fmla="*/ 886917 w 11226800"/>
              <a:gd name="connsiteY6" fmla="*/ 1067781 h 1235735"/>
              <a:gd name="connsiteX7" fmla="*/ 138731 w 11226800"/>
              <a:gd name="connsiteY7" fmla="*/ 828630 h 1235735"/>
              <a:gd name="connsiteX8" fmla="*/ 6415 w 11226800"/>
              <a:gd name="connsiteY8" fmla="*/ 771042 h 1235735"/>
              <a:gd name="connsiteX9" fmla="*/ 0 w 11226800"/>
              <a:gd name="connsiteY9" fmla="*/ 767842 h 1235735"/>
              <a:gd name="connsiteX10" fmla="*/ 0 w 11226800"/>
              <a:gd name="connsiteY10" fmla="*/ 0 h 1235735"/>
              <a:gd name="connsiteX11" fmla="*/ 11226800 w 11226800"/>
              <a:gd name="connsiteY11" fmla="*/ 0 h 12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26800" h="1235735">
                <a:moveTo>
                  <a:pt x="11226800" y="0"/>
                </a:moveTo>
                <a:lnTo>
                  <a:pt x="11226800" y="432711"/>
                </a:lnTo>
                <a:cubicBezTo>
                  <a:pt x="11126561" y="483901"/>
                  <a:pt x="11023915" y="527892"/>
                  <a:pt x="10918865" y="566284"/>
                </a:cubicBezTo>
                <a:cubicBezTo>
                  <a:pt x="10560409" y="698257"/>
                  <a:pt x="10177896" y="767842"/>
                  <a:pt x="9798591" y="825431"/>
                </a:cubicBezTo>
                <a:cubicBezTo>
                  <a:pt x="8722421" y="989397"/>
                  <a:pt x="7636630" y="1073380"/>
                  <a:pt x="6550838" y="1156562"/>
                </a:cubicBezTo>
                <a:cubicBezTo>
                  <a:pt x="5504340" y="1237346"/>
                  <a:pt x="4473078" y="1203753"/>
                  <a:pt x="3423372" y="1225349"/>
                </a:cubicBezTo>
                <a:cubicBezTo>
                  <a:pt x="2574145" y="1243745"/>
                  <a:pt x="1714493" y="1259742"/>
                  <a:pt x="886917" y="1067781"/>
                </a:cubicBezTo>
                <a:cubicBezTo>
                  <a:pt x="644739" y="1011792"/>
                  <a:pt x="388127" y="932608"/>
                  <a:pt x="138731" y="828630"/>
                </a:cubicBezTo>
                <a:cubicBezTo>
                  <a:pt x="94626" y="810234"/>
                  <a:pt x="50521" y="791038"/>
                  <a:pt x="6415" y="771042"/>
                </a:cubicBezTo>
                <a:cubicBezTo>
                  <a:pt x="4010" y="770242"/>
                  <a:pt x="2406" y="769442"/>
                  <a:pt x="0" y="767842"/>
                </a:cubicBezTo>
                <a:lnTo>
                  <a:pt x="0" y="0"/>
                </a:lnTo>
                <a:lnTo>
                  <a:pt x="11226800" y="0"/>
                </a:lnTo>
                <a:close/>
              </a:path>
            </a:pathLst>
          </a:custGeom>
          <a:solidFill>
            <a:srgbClr val="BEE5EB"/>
          </a:solidFill>
          <a:ln w="801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76">
            <a:extLst>
              <a:ext uri="{FF2B5EF4-FFF2-40B4-BE49-F238E27FC236}">
                <a16:creationId xmlns:a16="http://schemas.microsoft.com/office/drawing/2014/main" id="{597886BF-DA57-EC45-87F5-BF2D97AEA66E}"/>
              </a:ext>
            </a:extLst>
          </p:cNvPr>
          <p:cNvSpPr/>
          <p:nvPr/>
        </p:nvSpPr>
        <p:spPr>
          <a:xfrm>
            <a:off x="-11940" y="2319002"/>
            <a:ext cx="2527843" cy="421201"/>
          </a:xfrm>
          <a:custGeom>
            <a:avLst/>
            <a:gdLst>
              <a:gd name="connsiteX0" fmla="*/ 0 w 1874875"/>
              <a:gd name="connsiteY0" fmla="*/ 218355 h 218355"/>
              <a:gd name="connsiteX1" fmla="*/ 1874876 w 1874875"/>
              <a:gd name="connsiteY1" fmla="*/ 218355 h 218355"/>
              <a:gd name="connsiteX2" fmla="*/ 1603829 w 1874875"/>
              <a:gd name="connsiteY2" fmla="*/ 127974 h 218355"/>
              <a:gd name="connsiteX3" fmla="*/ 1264619 w 1874875"/>
              <a:gd name="connsiteY3" fmla="*/ 137572 h 218355"/>
              <a:gd name="connsiteX4" fmla="*/ 676014 w 1874875"/>
              <a:gd name="connsiteY4" fmla="*/ 13597 h 218355"/>
              <a:gd name="connsiteX5" fmla="*/ 139533 w 1874875"/>
              <a:gd name="connsiteY5" fmla="*/ 35192 h 218355"/>
              <a:gd name="connsiteX6" fmla="*/ 0 w 1874875"/>
              <a:gd name="connsiteY6" fmla="*/ 0 h 218355"/>
              <a:gd name="connsiteX7" fmla="*/ 0 w 1874875"/>
              <a:gd name="connsiteY7" fmla="*/ 218355 h 21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875" h="218355">
                <a:moveTo>
                  <a:pt x="0" y="218355"/>
                </a:moveTo>
                <a:lnTo>
                  <a:pt x="1874876" y="218355"/>
                </a:lnTo>
                <a:cubicBezTo>
                  <a:pt x="1784259" y="187961"/>
                  <a:pt x="1698455" y="140771"/>
                  <a:pt x="1603829" y="127974"/>
                </a:cubicBezTo>
                <a:cubicBezTo>
                  <a:pt x="1491561" y="112777"/>
                  <a:pt x="1376887" y="151969"/>
                  <a:pt x="1264619" y="137572"/>
                </a:cubicBezTo>
                <a:cubicBezTo>
                  <a:pt x="1065744" y="112777"/>
                  <a:pt x="875690" y="31193"/>
                  <a:pt x="676014" y="13597"/>
                </a:cubicBezTo>
                <a:cubicBezTo>
                  <a:pt x="497989" y="-2399"/>
                  <a:pt x="312747" y="79183"/>
                  <a:pt x="139533" y="35192"/>
                </a:cubicBezTo>
                <a:lnTo>
                  <a:pt x="0" y="0"/>
                </a:lnTo>
                <a:lnTo>
                  <a:pt x="0" y="218355"/>
                </a:lnTo>
                <a:close/>
              </a:path>
            </a:pathLst>
          </a:custGeom>
          <a:solidFill>
            <a:srgbClr val="007F3A"/>
          </a:solidFill>
          <a:ln w="8015" cap="flat">
            <a:noFill/>
            <a:prstDash val="solid"/>
            <a:miter/>
          </a:ln>
          <a:effectLst>
            <a:softEdge rad="31750"/>
          </a:effectLst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B1B9EFC-5F79-6742-AFB5-A0FC78035877}"/>
              </a:ext>
            </a:extLst>
          </p:cNvPr>
          <p:cNvSpPr/>
          <p:nvPr/>
        </p:nvSpPr>
        <p:spPr>
          <a:xfrm>
            <a:off x="3660477" y="2069805"/>
            <a:ext cx="8585916" cy="1428688"/>
          </a:xfrm>
          <a:custGeom>
            <a:avLst/>
            <a:gdLst>
              <a:gd name="connsiteX0" fmla="*/ 6353567 w 6353566"/>
              <a:gd name="connsiteY0" fmla="*/ 740648 h 740647"/>
              <a:gd name="connsiteX1" fmla="*/ 0 w 6353566"/>
              <a:gd name="connsiteY1" fmla="*/ 740648 h 740647"/>
              <a:gd name="connsiteX2" fmla="*/ 917390 w 6353566"/>
              <a:gd name="connsiteY2" fmla="*/ 434311 h 740647"/>
              <a:gd name="connsiteX3" fmla="*/ 2068137 w 6353566"/>
              <a:gd name="connsiteY3" fmla="*/ 467904 h 740647"/>
              <a:gd name="connsiteX4" fmla="*/ 4061695 w 6353566"/>
              <a:gd name="connsiteY4" fmla="*/ 47190 h 740647"/>
              <a:gd name="connsiteX5" fmla="*/ 5880438 w 6353566"/>
              <a:gd name="connsiteY5" fmla="*/ 120775 h 740647"/>
              <a:gd name="connsiteX6" fmla="*/ 6353567 w 6353566"/>
              <a:gd name="connsiteY6" fmla="*/ 0 h 740647"/>
              <a:gd name="connsiteX7" fmla="*/ 6353567 w 6353566"/>
              <a:gd name="connsiteY7" fmla="*/ 740648 h 74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3566" h="740647">
                <a:moveTo>
                  <a:pt x="6353567" y="740648"/>
                </a:moveTo>
                <a:lnTo>
                  <a:pt x="0" y="740648"/>
                </a:lnTo>
                <a:cubicBezTo>
                  <a:pt x="305529" y="638269"/>
                  <a:pt x="597426" y="476702"/>
                  <a:pt x="917390" y="434311"/>
                </a:cubicBezTo>
                <a:cubicBezTo>
                  <a:pt x="1297497" y="383921"/>
                  <a:pt x="1687227" y="515094"/>
                  <a:pt x="2068137" y="467904"/>
                </a:cubicBezTo>
                <a:cubicBezTo>
                  <a:pt x="2742547" y="384721"/>
                  <a:pt x="3384881" y="108777"/>
                  <a:pt x="4061695" y="47190"/>
                </a:cubicBezTo>
                <a:cubicBezTo>
                  <a:pt x="4665537" y="-7998"/>
                  <a:pt x="5292634" y="270344"/>
                  <a:pt x="5880438" y="120775"/>
                </a:cubicBezTo>
                <a:lnTo>
                  <a:pt x="6353567" y="0"/>
                </a:lnTo>
                <a:lnTo>
                  <a:pt x="6353567" y="740648"/>
                </a:lnTo>
                <a:close/>
              </a:path>
            </a:pathLst>
          </a:custGeom>
          <a:solidFill>
            <a:srgbClr val="007F3A"/>
          </a:solidFill>
          <a:ln w="8015" cap="flat">
            <a:noFill/>
            <a:prstDash val="solid"/>
            <a:miter/>
          </a:ln>
          <a:effectLst>
            <a:softEdge rad="31750"/>
          </a:effectLst>
        </p:spPr>
        <p:txBody>
          <a:bodyPr rtlCol="0" anchor="ctr"/>
          <a:lstStyle/>
          <a:p>
            <a:endParaRPr lang="en-GB"/>
          </a:p>
        </p:txBody>
      </p:sp>
      <p:grpSp>
        <p:nvGrpSpPr>
          <p:cNvPr id="30" name="Graphic 13">
            <a:extLst>
              <a:ext uri="{FF2B5EF4-FFF2-40B4-BE49-F238E27FC236}">
                <a16:creationId xmlns:a16="http://schemas.microsoft.com/office/drawing/2014/main" id="{5527FF35-B71B-B34B-B78E-EA116484F3BF}"/>
              </a:ext>
            </a:extLst>
          </p:cNvPr>
          <p:cNvGrpSpPr/>
          <p:nvPr/>
        </p:nvGrpSpPr>
        <p:grpSpPr>
          <a:xfrm>
            <a:off x="-58189" y="2496532"/>
            <a:ext cx="12319431" cy="4733360"/>
            <a:chOff x="482600" y="4589601"/>
            <a:chExt cx="11226800" cy="2453824"/>
          </a:xfrm>
        </p:grpSpPr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49212F5A-98B0-EE44-AC3D-BD77A92C6843}"/>
                </a:ext>
              </a:extLst>
            </p:cNvPr>
            <p:cNvSpPr/>
            <p:nvPr/>
          </p:nvSpPr>
          <p:spPr>
            <a:xfrm>
              <a:off x="482600" y="4589601"/>
              <a:ext cx="11226800" cy="2291529"/>
            </a:xfrm>
            <a:custGeom>
              <a:avLst/>
              <a:gdLst>
                <a:gd name="connsiteX0" fmla="*/ 0 w 11226800"/>
                <a:gd name="connsiteY0" fmla="*/ 0 h 2291529"/>
                <a:gd name="connsiteX1" fmla="*/ 11226800 w 11226800"/>
                <a:gd name="connsiteY1" fmla="*/ 0 h 2291529"/>
                <a:gd name="connsiteX2" fmla="*/ 11226800 w 11226800"/>
                <a:gd name="connsiteY2" fmla="*/ 2291530 h 2291529"/>
                <a:gd name="connsiteX3" fmla="*/ 0 w 11226800"/>
                <a:gd name="connsiteY3" fmla="*/ 2291530 h 229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6800" h="2291529">
                  <a:moveTo>
                    <a:pt x="0" y="0"/>
                  </a:moveTo>
                  <a:lnTo>
                    <a:pt x="11226800" y="0"/>
                  </a:lnTo>
                  <a:lnTo>
                    <a:pt x="11226800" y="2291530"/>
                  </a:lnTo>
                  <a:lnTo>
                    <a:pt x="0" y="2291530"/>
                  </a:lnTo>
                  <a:close/>
                </a:path>
              </a:pathLst>
            </a:custGeom>
            <a:solidFill>
              <a:srgbClr val="00618A"/>
            </a:solidFill>
            <a:ln w="8015" cap="flat">
              <a:noFill/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19">
              <a:extLst>
                <a:ext uri="{FF2B5EF4-FFF2-40B4-BE49-F238E27FC236}">
                  <a16:creationId xmlns:a16="http://schemas.microsoft.com/office/drawing/2014/main" id="{8B138A15-513C-A542-A480-704E82146FA6}"/>
                </a:ext>
              </a:extLst>
            </p:cNvPr>
            <p:cNvSpPr/>
            <p:nvPr/>
          </p:nvSpPr>
          <p:spPr>
            <a:xfrm>
              <a:off x="9737362" y="4963924"/>
              <a:ext cx="1972037" cy="210430"/>
            </a:xfrm>
            <a:custGeom>
              <a:avLst/>
              <a:gdLst>
                <a:gd name="connsiteX0" fmla="*/ 1972037 w 1972037"/>
                <a:gd name="connsiteY0" fmla="*/ 0 h 210430"/>
                <a:gd name="connsiteX1" fmla="*/ 1972037 w 1972037"/>
                <a:gd name="connsiteY1" fmla="*/ 185562 h 210430"/>
                <a:gd name="connsiteX2" fmla="*/ 1664102 w 1972037"/>
                <a:gd name="connsiteY2" fmla="*/ 191961 h 210430"/>
                <a:gd name="connsiteX3" fmla="*/ 632039 w 1972037"/>
                <a:gd name="connsiteY3" fmla="*/ 127974 h 210430"/>
                <a:gd name="connsiteX4" fmla="*/ 391464 w 1972037"/>
                <a:gd name="connsiteY4" fmla="*/ 95980 h 210430"/>
                <a:gd name="connsiteX5" fmla="*/ 1122008 w 1972037"/>
                <a:gd name="connsiteY5" fmla="*/ 71985 h 210430"/>
                <a:gd name="connsiteX6" fmla="*/ 964833 w 1972037"/>
                <a:gd name="connsiteY6" fmla="*/ 55189 h 210430"/>
                <a:gd name="connsiteX7" fmla="*/ 1222248 w 1972037"/>
                <a:gd name="connsiteY7" fmla="*/ 55189 h 210430"/>
                <a:gd name="connsiteX8" fmla="*/ 1173331 w 1972037"/>
                <a:gd name="connsiteY8" fmla="*/ 37592 h 210430"/>
                <a:gd name="connsiteX9" fmla="*/ 1803635 w 1972037"/>
                <a:gd name="connsiteY9" fmla="*/ 18396 h 210430"/>
                <a:gd name="connsiteX10" fmla="*/ 1972037 w 1972037"/>
                <a:gd name="connsiteY10" fmla="*/ 0 h 21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2037" h="210430">
                  <a:moveTo>
                    <a:pt x="1972037" y="0"/>
                  </a:moveTo>
                  <a:lnTo>
                    <a:pt x="1972037" y="185562"/>
                  </a:lnTo>
                  <a:cubicBezTo>
                    <a:pt x="1880619" y="187162"/>
                    <a:pt x="1776370" y="189561"/>
                    <a:pt x="1664102" y="191961"/>
                  </a:cubicBezTo>
                  <a:cubicBezTo>
                    <a:pt x="682559" y="211957"/>
                    <a:pt x="-885985" y="239951"/>
                    <a:pt x="632039" y="127974"/>
                  </a:cubicBezTo>
                  <a:cubicBezTo>
                    <a:pt x="713032" y="121575"/>
                    <a:pt x="311273" y="105578"/>
                    <a:pt x="391464" y="95980"/>
                  </a:cubicBezTo>
                  <a:cubicBezTo>
                    <a:pt x="632039" y="68786"/>
                    <a:pt x="879028" y="89582"/>
                    <a:pt x="1122008" y="71985"/>
                  </a:cubicBezTo>
                  <a:cubicBezTo>
                    <a:pt x="1174934" y="67986"/>
                    <a:pt x="913511" y="63987"/>
                    <a:pt x="964833" y="55189"/>
                  </a:cubicBezTo>
                  <a:cubicBezTo>
                    <a:pt x="1048232" y="40792"/>
                    <a:pt x="1137245" y="62387"/>
                    <a:pt x="1222248" y="55189"/>
                  </a:cubicBezTo>
                  <a:cubicBezTo>
                    <a:pt x="1239889" y="53589"/>
                    <a:pt x="1155688" y="39192"/>
                    <a:pt x="1173331" y="37592"/>
                  </a:cubicBezTo>
                  <a:cubicBezTo>
                    <a:pt x="1382630" y="24795"/>
                    <a:pt x="1593534" y="29594"/>
                    <a:pt x="1803635" y="18396"/>
                  </a:cubicBezTo>
                  <a:cubicBezTo>
                    <a:pt x="1860571" y="15197"/>
                    <a:pt x="1915903" y="7199"/>
                    <a:pt x="1972037" y="0"/>
                  </a:cubicBezTo>
                  <a:close/>
                </a:path>
              </a:pathLst>
            </a:custGeom>
            <a:solidFill>
              <a:srgbClr val="00719C"/>
            </a:solidFill>
            <a:ln w="8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20">
              <a:extLst>
                <a:ext uri="{FF2B5EF4-FFF2-40B4-BE49-F238E27FC236}">
                  <a16:creationId xmlns:a16="http://schemas.microsoft.com/office/drawing/2014/main" id="{E4D9FA0B-8830-EA42-BA04-E089A299D923}"/>
                </a:ext>
              </a:extLst>
            </p:cNvPr>
            <p:cNvSpPr/>
            <p:nvPr/>
          </p:nvSpPr>
          <p:spPr>
            <a:xfrm>
              <a:off x="482600" y="5965319"/>
              <a:ext cx="11226800" cy="915812"/>
            </a:xfrm>
            <a:custGeom>
              <a:avLst/>
              <a:gdLst>
                <a:gd name="connsiteX0" fmla="*/ 11226800 w 11226800"/>
                <a:gd name="connsiteY0" fmla="*/ 0 h 915812"/>
                <a:gd name="connsiteX1" fmla="*/ 11226800 w 11226800"/>
                <a:gd name="connsiteY1" fmla="*/ 915812 h 915812"/>
                <a:gd name="connsiteX2" fmla="*/ 0 w 11226800"/>
                <a:gd name="connsiteY2" fmla="*/ 915812 h 915812"/>
                <a:gd name="connsiteX3" fmla="*/ 0 w 11226800"/>
                <a:gd name="connsiteY3" fmla="*/ 690258 h 915812"/>
                <a:gd name="connsiteX4" fmla="*/ 3239734 w 11226800"/>
                <a:gd name="connsiteY4" fmla="*/ 690258 h 915812"/>
                <a:gd name="connsiteX5" fmla="*/ 2066533 w 11226800"/>
                <a:gd name="connsiteY5" fmla="*/ 535890 h 915812"/>
                <a:gd name="connsiteX6" fmla="*/ 5632646 w 11226800"/>
                <a:gd name="connsiteY6" fmla="*/ 419914 h 915812"/>
                <a:gd name="connsiteX7" fmla="*/ 4866016 w 11226800"/>
                <a:gd name="connsiteY7" fmla="*/ 335931 h 915812"/>
                <a:gd name="connsiteX8" fmla="*/ 6123418 w 11226800"/>
                <a:gd name="connsiteY8" fmla="*/ 335931 h 915812"/>
                <a:gd name="connsiteX9" fmla="*/ 5884447 w 11226800"/>
                <a:gd name="connsiteY9" fmla="*/ 251948 h 915812"/>
                <a:gd name="connsiteX10" fmla="*/ 8961392 w 11226800"/>
                <a:gd name="connsiteY10" fmla="*/ 157568 h 915812"/>
                <a:gd name="connsiteX11" fmla="*/ 10606118 w 11226800"/>
                <a:gd name="connsiteY11" fmla="*/ 0 h 915812"/>
                <a:gd name="connsiteX12" fmla="*/ 11226800 w 11226800"/>
                <a:gd name="connsiteY12" fmla="*/ 0 h 91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26800" h="915812">
                  <a:moveTo>
                    <a:pt x="11226800" y="0"/>
                  </a:moveTo>
                  <a:lnTo>
                    <a:pt x="11226800" y="915812"/>
                  </a:lnTo>
                  <a:lnTo>
                    <a:pt x="0" y="915812"/>
                  </a:lnTo>
                  <a:lnTo>
                    <a:pt x="0" y="690258"/>
                  </a:lnTo>
                  <a:cubicBezTo>
                    <a:pt x="1080179" y="691058"/>
                    <a:pt x="2165169" y="769442"/>
                    <a:pt x="3239734" y="690258"/>
                  </a:cubicBezTo>
                  <a:cubicBezTo>
                    <a:pt x="3635077" y="660664"/>
                    <a:pt x="1674397" y="579881"/>
                    <a:pt x="2066533" y="535890"/>
                  </a:cubicBezTo>
                  <a:cubicBezTo>
                    <a:pt x="3242941" y="403117"/>
                    <a:pt x="4448219" y="504696"/>
                    <a:pt x="5632646" y="419914"/>
                  </a:cubicBezTo>
                  <a:cubicBezTo>
                    <a:pt x="5890061" y="401518"/>
                    <a:pt x="4614215" y="379122"/>
                    <a:pt x="4866016" y="335931"/>
                  </a:cubicBezTo>
                  <a:cubicBezTo>
                    <a:pt x="5274191" y="266345"/>
                    <a:pt x="5707224" y="370324"/>
                    <a:pt x="6123418" y="335931"/>
                  </a:cubicBezTo>
                  <a:cubicBezTo>
                    <a:pt x="6210826" y="328732"/>
                    <a:pt x="5796237" y="257547"/>
                    <a:pt x="5884447" y="251948"/>
                  </a:cubicBezTo>
                  <a:cubicBezTo>
                    <a:pt x="6906888" y="187162"/>
                    <a:pt x="7937348" y="211957"/>
                    <a:pt x="8961392" y="157568"/>
                  </a:cubicBezTo>
                  <a:cubicBezTo>
                    <a:pt x="9513110" y="127974"/>
                    <a:pt x="10053599" y="0"/>
                    <a:pt x="10606118" y="0"/>
                  </a:cubicBezTo>
                  <a:lnTo>
                    <a:pt x="11226800" y="0"/>
                  </a:lnTo>
                  <a:close/>
                </a:path>
              </a:pathLst>
            </a:custGeom>
            <a:solidFill>
              <a:srgbClr val="00719C"/>
            </a:solidFill>
            <a:ln w="8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21">
              <a:extLst>
                <a:ext uri="{FF2B5EF4-FFF2-40B4-BE49-F238E27FC236}">
                  <a16:creationId xmlns:a16="http://schemas.microsoft.com/office/drawing/2014/main" id="{C308E0E2-3DBF-C146-AABF-8A669F5F9AC6}"/>
                </a:ext>
              </a:extLst>
            </p:cNvPr>
            <p:cNvSpPr/>
            <p:nvPr/>
          </p:nvSpPr>
          <p:spPr>
            <a:xfrm>
              <a:off x="489015" y="4943129"/>
              <a:ext cx="5752933" cy="475102"/>
            </a:xfrm>
            <a:custGeom>
              <a:avLst/>
              <a:gdLst>
                <a:gd name="connsiteX0" fmla="*/ 5752933 w 5752933"/>
                <a:gd name="connsiteY0" fmla="*/ 347128 h 475102"/>
                <a:gd name="connsiteX1" fmla="*/ 4113019 w 5752933"/>
                <a:gd name="connsiteY1" fmla="*/ 347128 h 475102"/>
                <a:gd name="connsiteX2" fmla="*/ 4702426 w 5752933"/>
                <a:gd name="connsiteY2" fmla="*/ 269545 h 475102"/>
                <a:gd name="connsiteX3" fmla="*/ 2909345 w 5752933"/>
                <a:gd name="connsiteY3" fmla="*/ 211156 h 475102"/>
                <a:gd name="connsiteX4" fmla="*/ 3295066 w 5752933"/>
                <a:gd name="connsiteY4" fmla="*/ 168765 h 475102"/>
                <a:gd name="connsiteX5" fmla="*/ 2663157 w 5752933"/>
                <a:gd name="connsiteY5" fmla="*/ 168765 h 475102"/>
                <a:gd name="connsiteX6" fmla="*/ 2783445 w 5752933"/>
                <a:gd name="connsiteY6" fmla="*/ 126374 h 475102"/>
                <a:gd name="connsiteX7" fmla="*/ 1236552 w 5752933"/>
                <a:gd name="connsiteY7" fmla="*/ 79183 h 475102"/>
                <a:gd name="connsiteX8" fmla="*/ 409778 w 5752933"/>
                <a:gd name="connsiteY8" fmla="*/ 0 h 475102"/>
                <a:gd name="connsiteX9" fmla="*/ 0 w 5752933"/>
                <a:gd name="connsiteY9" fmla="*/ 0 h 475102"/>
                <a:gd name="connsiteX10" fmla="*/ 0 w 5752933"/>
                <a:gd name="connsiteY10" fmla="*/ 475102 h 475102"/>
                <a:gd name="connsiteX11" fmla="*/ 5752933 w 5752933"/>
                <a:gd name="connsiteY11" fmla="*/ 475102 h 475102"/>
                <a:gd name="connsiteX12" fmla="*/ 5752933 w 5752933"/>
                <a:gd name="connsiteY12" fmla="*/ 347128 h 47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2933" h="475102">
                  <a:moveTo>
                    <a:pt x="5752933" y="347128"/>
                  </a:moveTo>
                  <a:cubicBezTo>
                    <a:pt x="5206028" y="347128"/>
                    <a:pt x="4656717" y="387120"/>
                    <a:pt x="4113019" y="347128"/>
                  </a:cubicBezTo>
                  <a:cubicBezTo>
                    <a:pt x="3914144" y="332732"/>
                    <a:pt x="4900499" y="291940"/>
                    <a:pt x="4702426" y="269545"/>
                  </a:cubicBezTo>
                  <a:cubicBezTo>
                    <a:pt x="4111415" y="203158"/>
                    <a:pt x="3505167" y="253548"/>
                    <a:pt x="2909345" y="211156"/>
                  </a:cubicBezTo>
                  <a:cubicBezTo>
                    <a:pt x="2780237" y="201559"/>
                    <a:pt x="3421768" y="190361"/>
                    <a:pt x="3295066" y="168765"/>
                  </a:cubicBezTo>
                  <a:cubicBezTo>
                    <a:pt x="3089776" y="133573"/>
                    <a:pt x="2872457" y="186362"/>
                    <a:pt x="2663157" y="168765"/>
                  </a:cubicBezTo>
                  <a:cubicBezTo>
                    <a:pt x="2619052" y="164766"/>
                    <a:pt x="2827550" y="129574"/>
                    <a:pt x="2783445" y="126374"/>
                  </a:cubicBezTo>
                  <a:cubicBezTo>
                    <a:pt x="2269417" y="94381"/>
                    <a:pt x="1751381" y="106378"/>
                    <a:pt x="1236552" y="79183"/>
                  </a:cubicBezTo>
                  <a:cubicBezTo>
                    <a:pt x="959090" y="64787"/>
                    <a:pt x="687241" y="0"/>
                    <a:pt x="409778" y="0"/>
                  </a:cubicBezTo>
                  <a:lnTo>
                    <a:pt x="0" y="0"/>
                  </a:lnTo>
                  <a:lnTo>
                    <a:pt x="0" y="475102"/>
                  </a:lnTo>
                  <a:lnTo>
                    <a:pt x="5752933" y="475102"/>
                  </a:lnTo>
                  <a:lnTo>
                    <a:pt x="5752933" y="347128"/>
                  </a:lnTo>
                  <a:close/>
                </a:path>
              </a:pathLst>
            </a:custGeom>
            <a:solidFill>
              <a:srgbClr val="00719C"/>
            </a:solidFill>
            <a:ln w="8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95C8795-8A66-4748-853C-6B633A192C6A}"/>
              </a:ext>
            </a:extLst>
          </p:cNvPr>
          <p:cNvSpPr/>
          <p:nvPr/>
        </p:nvSpPr>
        <p:spPr>
          <a:xfrm>
            <a:off x="-58188" y="-66503"/>
            <a:ext cx="12319430" cy="7024255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Half-frame 3">
            <a:extLst>
              <a:ext uri="{FF2B5EF4-FFF2-40B4-BE49-F238E27FC236}">
                <a16:creationId xmlns:a16="http://schemas.microsoft.com/office/drawing/2014/main" id="{45C3C088-855A-5144-B0DB-7068DDC10777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A fishy story</a:t>
            </a:r>
          </a:p>
        </p:txBody>
      </p:sp>
      <p:sp>
        <p:nvSpPr>
          <p:cNvPr id="35" name="Half-frame 34">
            <a:extLst>
              <a:ext uri="{FF2B5EF4-FFF2-40B4-BE49-F238E27FC236}">
                <a16:creationId xmlns:a16="http://schemas.microsoft.com/office/drawing/2014/main" id="{0A3CF230-EA4D-B741-90E3-6DC73040DA53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pic>
        <p:nvPicPr>
          <p:cNvPr id="29" name="Graphic 28" descr="Clownfish with solid fill">
            <a:extLst>
              <a:ext uri="{FF2B5EF4-FFF2-40B4-BE49-F238E27FC236}">
                <a16:creationId xmlns:a16="http://schemas.microsoft.com/office/drawing/2014/main" id="{52D57E38-DDA7-384C-92CB-E04F7DB1A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1503" y="4235852"/>
            <a:ext cx="914400" cy="914400"/>
          </a:xfrm>
          <a:prstGeom prst="rect">
            <a:avLst/>
          </a:prstGeom>
        </p:spPr>
      </p:pic>
      <p:pic>
        <p:nvPicPr>
          <p:cNvPr id="36" name="Graphic 35" descr="Clownfish outline">
            <a:extLst>
              <a:ext uri="{FF2B5EF4-FFF2-40B4-BE49-F238E27FC236}">
                <a16:creationId xmlns:a16="http://schemas.microsoft.com/office/drawing/2014/main" id="{A5799F9C-B91B-2E4A-91EB-5F0FBC5E1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5903" y="5181735"/>
            <a:ext cx="914400" cy="914400"/>
          </a:xfrm>
          <a:prstGeom prst="rect">
            <a:avLst/>
          </a:prstGeom>
        </p:spPr>
      </p:pic>
      <p:pic>
        <p:nvPicPr>
          <p:cNvPr id="37" name="Graphic 36" descr="Clownfish with solid fill">
            <a:extLst>
              <a:ext uri="{FF2B5EF4-FFF2-40B4-BE49-F238E27FC236}">
                <a16:creationId xmlns:a16="http://schemas.microsoft.com/office/drawing/2014/main" id="{B4B21C98-9288-4244-9D19-B5823A967A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491383" y="2928559"/>
            <a:ext cx="1642964" cy="1642964"/>
          </a:xfrm>
          <a:prstGeom prst="rect">
            <a:avLst/>
          </a:prstGeom>
        </p:spPr>
      </p:pic>
      <p:sp>
        <p:nvSpPr>
          <p:cNvPr id="38" name="Cloud Callout 37">
            <a:extLst>
              <a:ext uri="{FF2B5EF4-FFF2-40B4-BE49-F238E27FC236}">
                <a16:creationId xmlns:a16="http://schemas.microsoft.com/office/drawing/2014/main" id="{EE567D03-9E7C-964E-91BC-B8B07E97DB88}"/>
              </a:ext>
            </a:extLst>
          </p:cNvPr>
          <p:cNvSpPr/>
          <p:nvPr/>
        </p:nvSpPr>
        <p:spPr>
          <a:xfrm>
            <a:off x="887053" y="198056"/>
            <a:ext cx="10680951" cy="3258313"/>
          </a:xfrm>
          <a:prstGeom prst="cloudCallout">
            <a:avLst>
              <a:gd name="adj1" fmla="val -20148"/>
              <a:gd name="adj2" fmla="val 92773"/>
            </a:avLst>
          </a:prstGeom>
          <a:solidFill>
            <a:schemeClr val="tx1"/>
          </a:solidFill>
          <a:ln w="0">
            <a:solidFill>
              <a:schemeClr val="tx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4400" dirty="0">
                <a:solidFill>
                  <a:schemeClr val="bg2"/>
                </a:solidFill>
              </a:rPr>
              <a:t>What is the </a:t>
            </a:r>
            <a:r>
              <a:rPr lang="en-GB" sz="4400" i="1" dirty="0">
                <a:solidFill>
                  <a:schemeClr val="bg2"/>
                </a:solidFill>
              </a:rPr>
              <a:t>mathematical</a:t>
            </a:r>
            <a:r>
              <a:rPr lang="en-GB" sz="4400" dirty="0">
                <a:solidFill>
                  <a:schemeClr val="bg2"/>
                </a:solidFill>
              </a:rPr>
              <a:t> water our pupils are swimming through?</a:t>
            </a:r>
          </a:p>
        </p:txBody>
      </p:sp>
    </p:spTree>
    <p:extLst>
      <p:ext uri="{BB962C8B-B14F-4D97-AF65-F5344CB8AC3E}">
        <p14:creationId xmlns:p14="http://schemas.microsoft.com/office/powerpoint/2010/main" val="15750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Creating Interwoven Tasks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76FAD1-9756-BF48-8846-15E1E20C4DBB}"/>
              </a:ext>
            </a:extLst>
          </p:cNvPr>
          <p:cNvSpPr/>
          <p:nvPr/>
        </p:nvSpPr>
        <p:spPr>
          <a:xfrm>
            <a:off x="4351946" y="4241522"/>
            <a:ext cx="254278" cy="254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4C5BB-DD79-794C-8B46-A90AD4A70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64" y="660401"/>
            <a:ext cx="10822074" cy="5486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014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Creating Interwoven Tasks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76FAD1-9756-BF48-8846-15E1E20C4DBB}"/>
              </a:ext>
            </a:extLst>
          </p:cNvPr>
          <p:cNvSpPr/>
          <p:nvPr/>
        </p:nvSpPr>
        <p:spPr>
          <a:xfrm>
            <a:off x="4351946" y="4241522"/>
            <a:ext cx="254278" cy="254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DA703-ED5F-4B4F-9706-FA79FC541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56" y="523523"/>
            <a:ext cx="10817943" cy="581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0E14FEB-A301-924D-B1FE-CAAE94526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"/>
          <a:stretch/>
        </p:blipFill>
        <p:spPr>
          <a:xfrm>
            <a:off x="786350" y="634999"/>
            <a:ext cx="10973850" cy="5672579"/>
          </a:xfrm>
          <a:prstGeom prst="rect">
            <a:avLst/>
          </a:prstGeom>
        </p:spPr>
      </p:pic>
      <p:sp>
        <p:nvSpPr>
          <p:cNvPr id="4" name="Half-frame 3">
            <a:extLst>
              <a:ext uri="{FF2B5EF4-FFF2-40B4-BE49-F238E27FC236}">
                <a16:creationId xmlns:a16="http://schemas.microsoft.com/office/drawing/2014/main" id="{F548BE81-9455-C649-8B0F-A18A21C84F85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Creating Interwoven Tasks</a:t>
            </a:r>
          </a:p>
        </p:txBody>
      </p:sp>
      <p:sp>
        <p:nvSpPr>
          <p:cNvPr id="5" name="Half-frame 4">
            <a:extLst>
              <a:ext uri="{FF2B5EF4-FFF2-40B4-BE49-F238E27FC236}">
                <a16:creationId xmlns:a16="http://schemas.microsoft.com/office/drawing/2014/main" id="{C0954C90-9208-B349-B954-9F14FA20CDD2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C6226B-3629-E448-ABA6-E71F1E85C50F}"/>
              </a:ext>
            </a:extLst>
          </p:cNvPr>
          <p:cNvSpPr/>
          <p:nvPr/>
        </p:nvSpPr>
        <p:spPr>
          <a:xfrm>
            <a:off x="11277600" y="292100"/>
            <a:ext cx="7493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4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5">
                <a:extLst>
                  <a:ext uri="{FF2B5EF4-FFF2-40B4-BE49-F238E27FC236}">
                    <a16:creationId xmlns:a16="http://schemas.microsoft.com/office/drawing/2014/main" id="{50AAD4DA-C45A-8C4E-897E-2509EF4C29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7497293"/>
                  </p:ext>
                </p:extLst>
              </p:nvPr>
            </p:nvGraphicFramePr>
            <p:xfrm>
              <a:off x="246386" y="1236491"/>
              <a:ext cx="11668330" cy="50324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6833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233493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With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cubes, you can make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different cuboids:</a:t>
                          </a:r>
                        </a:p>
                        <a:p>
                          <a:pPr algn="l"/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en-GB" sz="2400" b="0" i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GB" sz="900" b="0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400" b="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24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has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24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non-prime</a:t>
                          </a:r>
                          <a:r>
                            <a:rPr lang="en-GB" sz="2400" b="0" kern="1200" baseline="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factors: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kern="120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24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kern="120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24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kern="120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24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kern="120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24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GB" sz="6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GB" sz="2400" b="0" kern="1200" dirty="0">
                            <a:solidFill>
                              <a:schemeClr val="bg2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kern="120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2400" b="0" i="1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has</a:t>
                          </a:r>
                          <a:r>
                            <a:rPr lang="en-GB" sz="2400" b="0" i="1" kern="1200" baseline="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the same number of non-prime factors as there are cuboids made from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kern="1200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2400" b="0" i="1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cubes.</a:t>
                          </a:r>
                        </a:p>
                      </a:txBody>
                      <a:tcPr marL="252000" marR="252000" marT="137160" marB="13716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  <a:tr h="233493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GB" sz="1050" b="0" i="1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lang="en-GB" sz="2000" b="0" i="1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:r>
                            <a:rPr lang="en-GB" sz="2200" b="1" i="1" u="none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Investigation prompts: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lphaLcParenR"/>
                            <a:tabLst/>
                            <a:defRPr/>
                          </a:pPr>
                          <a:r>
                            <a:rPr lang="en-GB" sz="2200" b="0" i="1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How many cuboids can be made from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kern="120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16</m:t>
                              </m:r>
                            </m:oMath>
                          </a14:m>
                          <a:r>
                            <a:rPr lang="en-GB" sz="2200" b="0" i="1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cubes?</a:t>
                          </a:r>
                          <a:r>
                            <a:rPr lang="en-GB" sz="2200" b="0" i="1" kern="1200" baseline="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How many non-prime factors does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kern="1200" baseline="0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16</m:t>
                              </m:r>
                            </m:oMath>
                          </a14:m>
                          <a:r>
                            <a:rPr lang="en-GB" sz="2200" b="0" i="1" kern="1200" baseline="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have?</a:t>
                          </a:r>
                        </a:p>
                        <a:p>
                          <a:pPr marL="457200" marR="0" lvl="0" indent="-457200" algn="l" defTabSz="11520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lphaLcParenR"/>
                            <a:tabLst/>
                            <a:defRPr/>
                          </a:pPr>
                          <a:r>
                            <a:rPr lang="en-GB" sz="2200" b="0" i="1" kern="1200" baseline="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Find numbers of cubes that can be made into exactly:</a:t>
                          </a:r>
                          <a:br>
                            <a:rPr lang="en-GB" sz="2200" b="0" i="1" kern="1200" baseline="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:r>
                            <a:rPr lang="en-GB" sz="2200" b="0" i="1" kern="1200" baseline="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i)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kern="1200" baseline="0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2200" b="0" i="1" kern="1200" baseline="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cuboid	  ii)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kern="1200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200" b="0" i="1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cuboids</a:t>
                          </a:r>
                          <a:r>
                            <a:rPr lang="en-GB" sz="2200" b="0" i="1" kern="1200" baseline="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	iii)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kern="1200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2200" b="0" i="1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cuboids	iv)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kern="120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2200" b="0" i="1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cuboids	v)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kern="120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2200" b="0" i="1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cuboids</a:t>
                          </a:r>
                          <a:br>
                            <a:rPr lang="en-GB" sz="2200" b="0" i="1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:r>
                            <a:rPr lang="en-GB" sz="2200" b="0" i="1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How</a:t>
                          </a:r>
                          <a:r>
                            <a:rPr lang="en-GB" sz="2200" b="0" i="1" kern="1200" baseline="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many non-prime factors do each of your answers have?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lphaLcParenR"/>
                            <a:tabLst/>
                            <a:defRPr/>
                          </a:pPr>
                          <a:r>
                            <a:rPr lang="en-GB" sz="2200" b="0" i="1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Is it always true that the number of non-prime factors is equal to the number of possible cuboids?</a:t>
                          </a:r>
                        </a:p>
                      </a:txBody>
                      <a:tcPr marL="45720" marR="4572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47406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5">
                <a:extLst>
                  <a:ext uri="{FF2B5EF4-FFF2-40B4-BE49-F238E27FC236}">
                    <a16:creationId xmlns:a16="http://schemas.microsoft.com/office/drawing/2014/main" id="{50AAD4DA-C45A-8C4E-897E-2509EF4C29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7497293"/>
                  </p:ext>
                </p:extLst>
              </p:nvPr>
            </p:nvGraphicFramePr>
            <p:xfrm>
              <a:off x="246386" y="1236491"/>
              <a:ext cx="11668330" cy="50324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6833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2697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2000" marR="252000" marT="137160" marB="13716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9" t="-469" r="-217" b="-887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  <a:tr h="23349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9" t="-116304" r="-217" b="-27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40634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A3CD6C8-0662-AC41-9786-4A1A111C7AB4}"/>
              </a:ext>
            </a:extLst>
          </p:cNvPr>
          <p:cNvGrpSpPr/>
          <p:nvPr/>
        </p:nvGrpSpPr>
        <p:grpSpPr>
          <a:xfrm>
            <a:off x="914886" y="2053087"/>
            <a:ext cx="3955685" cy="827402"/>
            <a:chOff x="1713878" y="1767925"/>
            <a:chExt cx="3955685" cy="8274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F63E8E-BEE1-BE41-8F76-AE3DBDC38FF3}"/>
                </a:ext>
              </a:extLst>
            </p:cNvPr>
            <p:cNvGrpSpPr/>
            <p:nvPr/>
          </p:nvGrpSpPr>
          <p:grpSpPr>
            <a:xfrm>
              <a:off x="1713878" y="1767925"/>
              <a:ext cx="3955685" cy="427625"/>
              <a:chOff x="872826" y="4055805"/>
              <a:chExt cx="3955685" cy="427625"/>
            </a:xfrm>
          </p:grpSpPr>
          <p:sp>
            <p:nvSpPr>
              <p:cNvPr id="6" name="Cube 5">
                <a:extLst>
                  <a:ext uri="{FF2B5EF4-FFF2-40B4-BE49-F238E27FC236}">
                    <a16:creationId xmlns:a16="http://schemas.microsoft.com/office/drawing/2014/main" id="{0F54C7E1-5290-1641-87DC-A55E1C16BDD4}"/>
                  </a:ext>
                </a:extLst>
              </p:cNvPr>
              <p:cNvSpPr/>
              <p:nvPr/>
            </p:nvSpPr>
            <p:spPr>
              <a:xfrm>
                <a:off x="872826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7" name="Cube 6">
                <a:extLst>
                  <a:ext uri="{FF2B5EF4-FFF2-40B4-BE49-F238E27FC236}">
                    <a16:creationId xmlns:a16="http://schemas.microsoft.com/office/drawing/2014/main" id="{6FE9E018-1B11-F543-8B8E-C717015BD012}"/>
                  </a:ext>
                </a:extLst>
              </p:cNvPr>
              <p:cNvSpPr/>
              <p:nvPr/>
            </p:nvSpPr>
            <p:spPr>
              <a:xfrm>
                <a:off x="1193559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19A173A9-D820-A747-A47C-962BF5B785C9}"/>
                  </a:ext>
                </a:extLst>
              </p:cNvPr>
              <p:cNvSpPr/>
              <p:nvPr/>
            </p:nvSpPr>
            <p:spPr>
              <a:xfrm>
                <a:off x="1514292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02274982-306D-F144-A60D-E9B0AACD8ED0}"/>
                  </a:ext>
                </a:extLst>
              </p:cNvPr>
              <p:cNvSpPr/>
              <p:nvPr/>
            </p:nvSpPr>
            <p:spPr>
              <a:xfrm>
                <a:off x="1835025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D953DD56-E321-F34F-8A99-C692085D86B9}"/>
                  </a:ext>
                </a:extLst>
              </p:cNvPr>
              <p:cNvSpPr/>
              <p:nvPr/>
            </p:nvSpPr>
            <p:spPr>
              <a:xfrm>
                <a:off x="2155758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B3BDE816-C220-9440-92AF-D44FA0425FEB}"/>
                  </a:ext>
                </a:extLst>
              </p:cNvPr>
              <p:cNvSpPr/>
              <p:nvPr/>
            </p:nvSpPr>
            <p:spPr>
              <a:xfrm>
                <a:off x="2476491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B553ED5B-C119-9B42-A5C1-8674CE53A6E9}"/>
                  </a:ext>
                </a:extLst>
              </p:cNvPr>
              <p:cNvSpPr/>
              <p:nvPr/>
            </p:nvSpPr>
            <p:spPr>
              <a:xfrm>
                <a:off x="2797224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D27A23A5-8F97-C544-9D6E-C40DF7450877}"/>
                  </a:ext>
                </a:extLst>
              </p:cNvPr>
              <p:cNvSpPr/>
              <p:nvPr/>
            </p:nvSpPr>
            <p:spPr>
              <a:xfrm>
                <a:off x="3117957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DA3552D0-10A7-0342-9200-720D3C47D9EF}"/>
                  </a:ext>
                </a:extLst>
              </p:cNvPr>
              <p:cNvSpPr/>
              <p:nvPr/>
            </p:nvSpPr>
            <p:spPr>
              <a:xfrm>
                <a:off x="3438690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9FE9934D-60B8-DC47-94E6-52E14EA8D05B}"/>
                  </a:ext>
                </a:extLst>
              </p:cNvPr>
              <p:cNvSpPr/>
              <p:nvPr/>
            </p:nvSpPr>
            <p:spPr>
              <a:xfrm>
                <a:off x="3759423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09E27C61-0169-F248-B746-2BBA0BB193FC}"/>
                  </a:ext>
                </a:extLst>
              </p:cNvPr>
              <p:cNvSpPr/>
              <p:nvPr/>
            </p:nvSpPr>
            <p:spPr>
              <a:xfrm>
                <a:off x="4080156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2F67E573-B5CD-0747-9458-435617FF634E}"/>
                  </a:ext>
                </a:extLst>
              </p:cNvPr>
              <p:cNvSpPr/>
              <p:nvPr/>
            </p:nvSpPr>
            <p:spPr>
              <a:xfrm>
                <a:off x="4400886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4BC6BFF-B5CD-1C49-8AA8-49C52E3C9C0E}"/>
                    </a:ext>
                  </a:extLst>
                </p:cNvPr>
                <p:cNvSpPr/>
                <p:nvPr/>
              </p:nvSpPr>
              <p:spPr>
                <a:xfrm>
                  <a:off x="2837195" y="2133662"/>
                  <a:ext cx="163814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1×1×12</m:t>
                        </m:r>
                      </m:oMath>
                    </m:oMathPara>
                  </a14:m>
                  <a:endParaRPr lang="en-GB" sz="2400" dirty="0">
                    <a:solidFill>
                      <a:schemeClr val="bg2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3CBFE0E3-0355-4426-82B5-E56CDAF775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7195" y="2133662"/>
                  <a:ext cx="163814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44B9B2-9593-044F-898E-CE21F5C8301D}"/>
              </a:ext>
            </a:extLst>
          </p:cNvPr>
          <p:cNvGrpSpPr/>
          <p:nvPr/>
        </p:nvGrpSpPr>
        <p:grpSpPr>
          <a:xfrm>
            <a:off x="5172665" y="1923120"/>
            <a:ext cx="2138208" cy="957369"/>
            <a:chOff x="3424433" y="3588391"/>
            <a:chExt cx="2138208" cy="95736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2ED6B0A-B78F-464B-9F05-B5D2516C2765}"/>
                </a:ext>
              </a:extLst>
            </p:cNvPr>
            <p:cNvGrpSpPr/>
            <p:nvPr/>
          </p:nvGrpSpPr>
          <p:grpSpPr>
            <a:xfrm>
              <a:off x="3424433" y="3588391"/>
              <a:ext cx="2138208" cy="536778"/>
              <a:chOff x="765908" y="4055805"/>
              <a:chExt cx="2138208" cy="536778"/>
            </a:xfrm>
          </p:grpSpPr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BA3720EE-51DE-F749-9C83-CCDDBBCF2F02}"/>
                  </a:ext>
                </a:extLst>
              </p:cNvPr>
              <p:cNvSpPr/>
              <p:nvPr/>
            </p:nvSpPr>
            <p:spPr>
              <a:xfrm>
                <a:off x="872826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3CAAD5CE-B393-2B4F-8B05-1DC43C6F58F5}"/>
                  </a:ext>
                </a:extLst>
              </p:cNvPr>
              <p:cNvSpPr/>
              <p:nvPr/>
            </p:nvSpPr>
            <p:spPr>
              <a:xfrm>
                <a:off x="1193559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28FD4E12-0CF3-AC4A-BAF4-541459F9FA48}"/>
                  </a:ext>
                </a:extLst>
              </p:cNvPr>
              <p:cNvSpPr/>
              <p:nvPr/>
            </p:nvSpPr>
            <p:spPr>
              <a:xfrm>
                <a:off x="1514292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3FF7DE99-7057-DC4E-85F8-508FFB1078A6}"/>
                  </a:ext>
                </a:extLst>
              </p:cNvPr>
              <p:cNvSpPr/>
              <p:nvPr/>
            </p:nvSpPr>
            <p:spPr>
              <a:xfrm>
                <a:off x="1835025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D8CDFF40-25BF-824E-993D-93E67D3CE931}"/>
                  </a:ext>
                </a:extLst>
              </p:cNvPr>
              <p:cNvSpPr/>
              <p:nvPr/>
            </p:nvSpPr>
            <p:spPr>
              <a:xfrm>
                <a:off x="2155758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1307F8D5-8664-4149-B30C-71F5E9712733}"/>
                  </a:ext>
                </a:extLst>
              </p:cNvPr>
              <p:cNvSpPr/>
              <p:nvPr/>
            </p:nvSpPr>
            <p:spPr>
              <a:xfrm>
                <a:off x="2476491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5B39BF01-5B5C-F147-A203-C87A40548241}"/>
                  </a:ext>
                </a:extLst>
              </p:cNvPr>
              <p:cNvSpPr/>
              <p:nvPr/>
            </p:nvSpPr>
            <p:spPr>
              <a:xfrm>
                <a:off x="765908" y="4164958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67425A01-48DD-EB47-B941-AC9B6D1986B8}"/>
                  </a:ext>
                </a:extLst>
              </p:cNvPr>
              <p:cNvSpPr/>
              <p:nvPr/>
            </p:nvSpPr>
            <p:spPr>
              <a:xfrm>
                <a:off x="1086641" y="4164958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17E650DB-E823-7F48-BAF0-49CEC8F5309B}"/>
                  </a:ext>
                </a:extLst>
              </p:cNvPr>
              <p:cNvSpPr/>
              <p:nvPr/>
            </p:nvSpPr>
            <p:spPr>
              <a:xfrm>
                <a:off x="1407374" y="4164958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91B9A036-6A24-494C-8595-C23B9B2EA919}"/>
                  </a:ext>
                </a:extLst>
              </p:cNvPr>
              <p:cNvSpPr/>
              <p:nvPr/>
            </p:nvSpPr>
            <p:spPr>
              <a:xfrm>
                <a:off x="1728107" y="4164958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id="{5BCD0ED9-AAEA-7648-8C7D-89EE66224DC9}"/>
                  </a:ext>
                </a:extLst>
              </p:cNvPr>
              <p:cNvSpPr/>
              <p:nvPr/>
            </p:nvSpPr>
            <p:spPr>
              <a:xfrm>
                <a:off x="2048840" y="4164958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32" name="Cube 31">
                <a:extLst>
                  <a:ext uri="{FF2B5EF4-FFF2-40B4-BE49-F238E27FC236}">
                    <a16:creationId xmlns:a16="http://schemas.microsoft.com/office/drawing/2014/main" id="{4FCBEF39-FCF3-2244-9945-8F07FD1897C7}"/>
                  </a:ext>
                </a:extLst>
              </p:cNvPr>
              <p:cNvSpPr/>
              <p:nvPr/>
            </p:nvSpPr>
            <p:spPr>
              <a:xfrm>
                <a:off x="2369570" y="4164958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5AF6219-081B-8F44-8F21-8423E1C9999E}"/>
                    </a:ext>
                  </a:extLst>
                </p:cNvPr>
                <p:cNvSpPr/>
                <p:nvPr/>
              </p:nvSpPr>
              <p:spPr>
                <a:xfrm>
                  <a:off x="3677157" y="4084095"/>
                  <a:ext cx="146822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1×2×6</m:t>
                        </m:r>
                      </m:oMath>
                    </m:oMathPara>
                  </a14:m>
                  <a:endParaRPr lang="en-GB" sz="2400" dirty="0">
                    <a:solidFill>
                      <a:schemeClr val="bg2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CFBC95E-850F-40B3-A54A-1838C0B18F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7157" y="4084095"/>
                  <a:ext cx="1468222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079AC3A-6DBF-174C-A93B-C7C0C938CACD}"/>
              </a:ext>
            </a:extLst>
          </p:cNvPr>
          <p:cNvGrpSpPr/>
          <p:nvPr/>
        </p:nvGrpSpPr>
        <p:grpSpPr>
          <a:xfrm>
            <a:off x="7612967" y="1815543"/>
            <a:ext cx="1687345" cy="1064946"/>
            <a:chOff x="300961" y="3062693"/>
            <a:chExt cx="1687345" cy="106494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242967C-713F-9744-95F8-C3FAA510B57B}"/>
                </a:ext>
              </a:extLst>
            </p:cNvPr>
            <p:cNvGrpSpPr/>
            <p:nvPr/>
          </p:nvGrpSpPr>
          <p:grpSpPr>
            <a:xfrm>
              <a:off x="390254" y="3062693"/>
              <a:ext cx="1598052" cy="639372"/>
              <a:chOff x="662217" y="4055805"/>
              <a:chExt cx="1598052" cy="639372"/>
            </a:xfrm>
          </p:grpSpPr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A6E1F9F7-2F74-DB47-965B-60C6E987FBD7}"/>
                  </a:ext>
                </a:extLst>
              </p:cNvPr>
              <p:cNvSpPr/>
              <p:nvPr/>
            </p:nvSpPr>
            <p:spPr>
              <a:xfrm>
                <a:off x="870445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2D6C2B61-861B-A649-B7B7-3A09B4309D54}"/>
                  </a:ext>
                </a:extLst>
              </p:cNvPr>
              <p:cNvSpPr/>
              <p:nvPr/>
            </p:nvSpPr>
            <p:spPr>
              <a:xfrm>
                <a:off x="1191178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A0587D28-65FE-2C4E-B230-4C2F71E1004D}"/>
                  </a:ext>
                </a:extLst>
              </p:cNvPr>
              <p:cNvSpPr/>
              <p:nvPr/>
            </p:nvSpPr>
            <p:spPr>
              <a:xfrm>
                <a:off x="1511911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DB437E3F-E67F-3D41-BFC0-684ED2AB2291}"/>
                  </a:ext>
                </a:extLst>
              </p:cNvPr>
              <p:cNvSpPr/>
              <p:nvPr/>
            </p:nvSpPr>
            <p:spPr>
              <a:xfrm>
                <a:off x="1832644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1E8C78D9-3506-214A-88E0-181E914CE3B5}"/>
                  </a:ext>
                </a:extLst>
              </p:cNvPr>
              <p:cNvSpPr/>
              <p:nvPr/>
            </p:nvSpPr>
            <p:spPr>
              <a:xfrm>
                <a:off x="765934" y="4160091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67331490-0275-FF43-B433-979419AE087D}"/>
                  </a:ext>
                </a:extLst>
              </p:cNvPr>
              <p:cNvSpPr/>
              <p:nvPr/>
            </p:nvSpPr>
            <p:spPr>
              <a:xfrm>
                <a:off x="1086667" y="4160091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02A97059-8DBD-874E-A08B-AA071D4CDED4}"/>
                  </a:ext>
                </a:extLst>
              </p:cNvPr>
              <p:cNvSpPr/>
              <p:nvPr/>
            </p:nvSpPr>
            <p:spPr>
              <a:xfrm>
                <a:off x="1407400" y="4160091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43" name="Cube 42">
                <a:extLst>
                  <a:ext uri="{FF2B5EF4-FFF2-40B4-BE49-F238E27FC236}">
                    <a16:creationId xmlns:a16="http://schemas.microsoft.com/office/drawing/2014/main" id="{C9BEAF4C-427E-1D49-9341-638C2863922A}"/>
                  </a:ext>
                </a:extLst>
              </p:cNvPr>
              <p:cNvSpPr/>
              <p:nvPr/>
            </p:nvSpPr>
            <p:spPr>
              <a:xfrm>
                <a:off x="1728133" y="4160091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id="{F926A14E-AE12-9E42-B186-1B4A057851E5}"/>
                  </a:ext>
                </a:extLst>
              </p:cNvPr>
              <p:cNvSpPr/>
              <p:nvPr/>
            </p:nvSpPr>
            <p:spPr>
              <a:xfrm>
                <a:off x="662217" y="4267552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45" name="Cube 44">
                <a:extLst>
                  <a:ext uri="{FF2B5EF4-FFF2-40B4-BE49-F238E27FC236}">
                    <a16:creationId xmlns:a16="http://schemas.microsoft.com/office/drawing/2014/main" id="{0FABA80C-7896-4241-B98C-A7ABFB6F0B79}"/>
                  </a:ext>
                </a:extLst>
              </p:cNvPr>
              <p:cNvSpPr/>
              <p:nvPr/>
            </p:nvSpPr>
            <p:spPr>
              <a:xfrm>
                <a:off x="982950" y="4267552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46" name="Cube 45">
                <a:extLst>
                  <a:ext uri="{FF2B5EF4-FFF2-40B4-BE49-F238E27FC236}">
                    <a16:creationId xmlns:a16="http://schemas.microsoft.com/office/drawing/2014/main" id="{428AEA47-BC62-9E48-88EA-FEAF387D2316}"/>
                  </a:ext>
                </a:extLst>
              </p:cNvPr>
              <p:cNvSpPr/>
              <p:nvPr/>
            </p:nvSpPr>
            <p:spPr>
              <a:xfrm>
                <a:off x="1303683" y="4267552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47" name="Cube 46">
                <a:extLst>
                  <a:ext uri="{FF2B5EF4-FFF2-40B4-BE49-F238E27FC236}">
                    <a16:creationId xmlns:a16="http://schemas.microsoft.com/office/drawing/2014/main" id="{4D07806D-9DE3-BE41-BA02-35B86E5D8706}"/>
                  </a:ext>
                </a:extLst>
              </p:cNvPr>
              <p:cNvSpPr/>
              <p:nvPr/>
            </p:nvSpPr>
            <p:spPr>
              <a:xfrm>
                <a:off x="1624413" y="4267552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8B5346-7A99-5B46-99EC-280856472DFC}"/>
                    </a:ext>
                  </a:extLst>
                </p:cNvPr>
                <p:cNvSpPr/>
                <p:nvPr/>
              </p:nvSpPr>
              <p:spPr>
                <a:xfrm>
                  <a:off x="300961" y="3665974"/>
                  <a:ext cx="146822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1×3×4</m:t>
                        </m:r>
                      </m:oMath>
                    </m:oMathPara>
                  </a14:m>
                  <a:endParaRPr lang="en-GB" sz="2400" dirty="0">
                    <a:solidFill>
                      <a:schemeClr val="bg2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9C1D146E-73FC-4A67-B0E6-9E19CCD3ED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61" y="3665974"/>
                  <a:ext cx="1468222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2EF44F-501C-2E49-926D-BBD8A763179D}"/>
              </a:ext>
            </a:extLst>
          </p:cNvPr>
          <p:cNvGrpSpPr/>
          <p:nvPr/>
        </p:nvGrpSpPr>
        <p:grpSpPr>
          <a:xfrm>
            <a:off x="9602405" y="1621407"/>
            <a:ext cx="1468222" cy="1259082"/>
            <a:chOff x="1849794" y="3588391"/>
            <a:chExt cx="1468222" cy="125908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BE9B5D4-90C1-5147-9609-B56DD3148F8C}"/>
                </a:ext>
              </a:extLst>
            </p:cNvPr>
            <p:cNvGrpSpPr/>
            <p:nvPr/>
          </p:nvGrpSpPr>
          <p:grpSpPr>
            <a:xfrm>
              <a:off x="2087919" y="3588391"/>
              <a:ext cx="1176255" cy="856569"/>
              <a:chOff x="765662" y="3736014"/>
              <a:chExt cx="1176255" cy="856569"/>
            </a:xfrm>
          </p:grpSpPr>
          <p:sp>
            <p:nvSpPr>
              <p:cNvPr id="51" name="Cube 50">
                <a:extLst>
                  <a:ext uri="{FF2B5EF4-FFF2-40B4-BE49-F238E27FC236}">
                    <a16:creationId xmlns:a16="http://schemas.microsoft.com/office/drawing/2014/main" id="{AFD4F5AF-E451-E440-B645-12441F4BAB1E}"/>
                  </a:ext>
                </a:extLst>
              </p:cNvPr>
              <p:cNvSpPr/>
              <p:nvPr/>
            </p:nvSpPr>
            <p:spPr>
              <a:xfrm>
                <a:off x="872826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id="{A36C15AE-D29D-CB4D-80D7-2F952523B39A}"/>
                  </a:ext>
                </a:extLst>
              </p:cNvPr>
              <p:cNvSpPr/>
              <p:nvPr/>
            </p:nvSpPr>
            <p:spPr>
              <a:xfrm>
                <a:off x="1193559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B7FF6BCA-FF5C-B445-9A22-8C56CD24FE87}"/>
                  </a:ext>
                </a:extLst>
              </p:cNvPr>
              <p:cNvSpPr/>
              <p:nvPr/>
            </p:nvSpPr>
            <p:spPr>
              <a:xfrm>
                <a:off x="1514292" y="4055805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A39334F6-01AC-8942-B18B-4E99ADA650C9}"/>
                  </a:ext>
                </a:extLst>
              </p:cNvPr>
              <p:cNvSpPr/>
              <p:nvPr/>
            </p:nvSpPr>
            <p:spPr>
              <a:xfrm>
                <a:off x="872580" y="3736014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4E284002-11A6-F549-BF47-0795872DFB5D}"/>
                  </a:ext>
                </a:extLst>
              </p:cNvPr>
              <p:cNvSpPr/>
              <p:nvPr/>
            </p:nvSpPr>
            <p:spPr>
              <a:xfrm>
                <a:off x="1193313" y="3736014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D7D475E3-EA3B-B248-AC69-6268C5180971}"/>
                  </a:ext>
                </a:extLst>
              </p:cNvPr>
              <p:cNvSpPr/>
              <p:nvPr/>
            </p:nvSpPr>
            <p:spPr>
              <a:xfrm>
                <a:off x="1514046" y="3736014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id="{8F375148-B683-6F46-B2D2-2CA7CEB2076B}"/>
                  </a:ext>
                </a:extLst>
              </p:cNvPr>
              <p:cNvSpPr/>
              <p:nvPr/>
            </p:nvSpPr>
            <p:spPr>
              <a:xfrm>
                <a:off x="765908" y="4164958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58" name="Cube 57">
                <a:extLst>
                  <a:ext uri="{FF2B5EF4-FFF2-40B4-BE49-F238E27FC236}">
                    <a16:creationId xmlns:a16="http://schemas.microsoft.com/office/drawing/2014/main" id="{C187A3B9-BEB2-C04A-B38D-E348B7903444}"/>
                  </a:ext>
                </a:extLst>
              </p:cNvPr>
              <p:cNvSpPr/>
              <p:nvPr/>
            </p:nvSpPr>
            <p:spPr>
              <a:xfrm>
                <a:off x="1086641" y="4164958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59" name="Cube 58">
                <a:extLst>
                  <a:ext uri="{FF2B5EF4-FFF2-40B4-BE49-F238E27FC236}">
                    <a16:creationId xmlns:a16="http://schemas.microsoft.com/office/drawing/2014/main" id="{0AFC17DA-3C8D-CF40-9A10-99EC6A489CAA}"/>
                  </a:ext>
                </a:extLst>
              </p:cNvPr>
              <p:cNvSpPr/>
              <p:nvPr/>
            </p:nvSpPr>
            <p:spPr>
              <a:xfrm>
                <a:off x="1407374" y="4164958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60" name="Cube 59">
                <a:extLst>
                  <a:ext uri="{FF2B5EF4-FFF2-40B4-BE49-F238E27FC236}">
                    <a16:creationId xmlns:a16="http://schemas.microsoft.com/office/drawing/2014/main" id="{0639DE60-2D15-424B-9DD5-6C03CF0CD04D}"/>
                  </a:ext>
                </a:extLst>
              </p:cNvPr>
              <p:cNvSpPr/>
              <p:nvPr/>
            </p:nvSpPr>
            <p:spPr>
              <a:xfrm>
                <a:off x="765662" y="3845167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61" name="Cube 60">
                <a:extLst>
                  <a:ext uri="{FF2B5EF4-FFF2-40B4-BE49-F238E27FC236}">
                    <a16:creationId xmlns:a16="http://schemas.microsoft.com/office/drawing/2014/main" id="{B5DEE3E2-6A60-3A44-958D-4FFEBC56DC27}"/>
                  </a:ext>
                </a:extLst>
              </p:cNvPr>
              <p:cNvSpPr/>
              <p:nvPr/>
            </p:nvSpPr>
            <p:spPr>
              <a:xfrm>
                <a:off x="1086395" y="3845167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4E484D5A-B49B-D945-8EEE-43CD550729D2}"/>
                  </a:ext>
                </a:extLst>
              </p:cNvPr>
              <p:cNvSpPr/>
              <p:nvPr/>
            </p:nvSpPr>
            <p:spPr>
              <a:xfrm>
                <a:off x="1407125" y="3845167"/>
                <a:ext cx="427625" cy="427625"/>
              </a:xfrm>
              <a:prstGeom prst="cube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B9D2CFA-F6D0-9F40-A485-810EA90F95D4}"/>
                    </a:ext>
                  </a:extLst>
                </p:cNvPr>
                <p:cNvSpPr/>
                <p:nvPr/>
              </p:nvSpPr>
              <p:spPr>
                <a:xfrm>
                  <a:off x="1849794" y="4385808"/>
                  <a:ext cx="146822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2×2×3</m:t>
                        </m:r>
                      </m:oMath>
                    </m:oMathPara>
                  </a14:m>
                  <a:endParaRPr lang="en-GB" sz="2400" dirty="0">
                    <a:solidFill>
                      <a:schemeClr val="bg2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BD4BBE1-3998-4AAB-B6DB-1EA6E60A97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794" y="4385808"/>
                  <a:ext cx="1468222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14566CCF-2741-DC44-8609-50B7E11B732D}"/>
              </a:ext>
            </a:extLst>
          </p:cNvPr>
          <p:cNvSpPr/>
          <p:nvPr/>
        </p:nvSpPr>
        <p:spPr>
          <a:xfrm>
            <a:off x="139700" y="3959047"/>
            <a:ext cx="11912600" cy="2784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682080F-10D9-5047-93E8-B0A239B8E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684" y="502430"/>
            <a:ext cx="8418162" cy="480123"/>
          </a:xfrm>
          <a:prstGeom prst="rect">
            <a:avLst/>
          </a:prstGeom>
        </p:spPr>
      </p:pic>
      <p:sp>
        <p:nvSpPr>
          <p:cNvPr id="67" name="Half-frame 66">
            <a:extLst>
              <a:ext uri="{FF2B5EF4-FFF2-40B4-BE49-F238E27FC236}">
                <a16:creationId xmlns:a16="http://schemas.microsoft.com/office/drawing/2014/main" id="{F9B56F3B-D5E8-5A46-B0AE-8B18D75B8920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Creating Interwoven Tasks</a:t>
            </a:r>
          </a:p>
        </p:txBody>
      </p:sp>
      <p:sp>
        <p:nvSpPr>
          <p:cNvPr id="68" name="Half-frame 67">
            <a:extLst>
              <a:ext uri="{FF2B5EF4-FFF2-40B4-BE49-F238E27FC236}">
                <a16:creationId xmlns:a16="http://schemas.microsoft.com/office/drawing/2014/main" id="{EB037119-EAAB-1C4E-A6FC-8E28207E8A20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-frame 3">
            <a:extLst>
              <a:ext uri="{FF2B5EF4-FFF2-40B4-BE49-F238E27FC236}">
                <a16:creationId xmlns:a16="http://schemas.microsoft.com/office/drawing/2014/main" id="{F548BE81-9455-C649-8B0F-A18A21C84F85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Using Interwoven Tasks</a:t>
            </a:r>
          </a:p>
        </p:txBody>
      </p:sp>
      <p:sp>
        <p:nvSpPr>
          <p:cNvPr id="5" name="Half-frame 4">
            <a:extLst>
              <a:ext uri="{FF2B5EF4-FFF2-40B4-BE49-F238E27FC236}">
                <a16:creationId xmlns:a16="http://schemas.microsoft.com/office/drawing/2014/main" id="{C0954C90-9208-B349-B954-9F14FA20CDD2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C6226B-3629-E448-ABA6-E71F1E85C50F}"/>
              </a:ext>
            </a:extLst>
          </p:cNvPr>
          <p:cNvSpPr/>
          <p:nvPr/>
        </p:nvSpPr>
        <p:spPr>
          <a:xfrm>
            <a:off x="11277600" y="292100"/>
            <a:ext cx="7493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6D36B87-88AE-264F-BA16-70732760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452" y="658668"/>
            <a:ext cx="7283573" cy="5549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C1211C-1515-7845-BB05-9B31027E38F7}"/>
              </a:ext>
            </a:extLst>
          </p:cNvPr>
          <p:cNvSpPr/>
          <p:nvPr/>
        </p:nvSpPr>
        <p:spPr>
          <a:xfrm>
            <a:off x="254000" y="633268"/>
            <a:ext cx="3937000" cy="77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bg2"/>
                </a:solidFill>
              </a:rPr>
              <a:t>interwovenmaths.com</a:t>
            </a:r>
            <a:endParaRPr lang="en-GB" sz="2800" dirty="0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B0113F-431A-0F4C-AF7E-CCC54724EE1F}"/>
              </a:ext>
            </a:extLst>
          </p:cNvPr>
          <p:cNvSpPr/>
          <p:nvPr/>
        </p:nvSpPr>
        <p:spPr>
          <a:xfrm>
            <a:off x="207279" y="1625600"/>
            <a:ext cx="4121198" cy="458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arenR"/>
            </a:pPr>
            <a:r>
              <a:rPr lang="en-GB" sz="2800" dirty="0">
                <a:solidFill>
                  <a:schemeClr val="bg2"/>
                </a:solidFill>
              </a:rPr>
              <a:t>Try the questions first</a:t>
            </a:r>
          </a:p>
          <a:p>
            <a:pPr marL="514350" indent="-514350">
              <a:buAutoNum type="arabicParenR"/>
            </a:pPr>
            <a:endParaRPr lang="en-GB" sz="2800" dirty="0">
              <a:solidFill>
                <a:schemeClr val="bg2"/>
              </a:solidFill>
            </a:endParaRPr>
          </a:p>
          <a:p>
            <a:pPr marL="514350" indent="-514350">
              <a:buAutoNum type="arabicParenR"/>
            </a:pPr>
            <a:r>
              <a:rPr lang="en-GB" sz="2800" dirty="0">
                <a:solidFill>
                  <a:schemeClr val="bg2"/>
                </a:solidFill>
              </a:rPr>
              <a:t>Model carefully</a:t>
            </a:r>
          </a:p>
          <a:p>
            <a:pPr marL="514350" indent="-514350">
              <a:buAutoNum type="arabicParenR"/>
            </a:pPr>
            <a:endParaRPr lang="en-GB" sz="2800" dirty="0">
              <a:solidFill>
                <a:schemeClr val="bg2"/>
              </a:solidFill>
            </a:endParaRPr>
          </a:p>
          <a:p>
            <a:pPr marL="514350" indent="-514350">
              <a:buAutoNum type="arabicParenR"/>
            </a:pPr>
            <a:r>
              <a:rPr lang="en-GB" sz="2800" dirty="0">
                <a:solidFill>
                  <a:schemeClr val="bg2"/>
                </a:solidFill>
              </a:rPr>
              <a:t>Be selective</a:t>
            </a:r>
          </a:p>
          <a:p>
            <a:pPr marL="514350" indent="-514350">
              <a:buAutoNum type="arabicParenR"/>
            </a:pPr>
            <a:endParaRPr lang="en-GB" sz="2800" dirty="0">
              <a:solidFill>
                <a:schemeClr val="bg2"/>
              </a:solidFill>
            </a:endParaRPr>
          </a:p>
          <a:p>
            <a:pPr marL="514350" indent="-514350">
              <a:buAutoNum type="arabicParenR"/>
            </a:pPr>
            <a:r>
              <a:rPr lang="en-GB" sz="2800" dirty="0">
                <a:solidFill>
                  <a:schemeClr val="bg2"/>
                </a:solidFill>
              </a:rPr>
              <a:t>Adapt and improve!</a:t>
            </a:r>
          </a:p>
        </p:txBody>
      </p:sp>
    </p:spTree>
    <p:extLst>
      <p:ext uri="{BB962C8B-B14F-4D97-AF65-F5344CB8AC3E}">
        <p14:creationId xmlns:p14="http://schemas.microsoft.com/office/powerpoint/2010/main" val="413206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Creating Interwoven Tasks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76FAD1-9756-BF48-8846-15E1E20C4DBB}"/>
              </a:ext>
            </a:extLst>
          </p:cNvPr>
          <p:cNvSpPr/>
          <p:nvPr/>
        </p:nvSpPr>
        <p:spPr>
          <a:xfrm>
            <a:off x="4351946" y="4241522"/>
            <a:ext cx="254278" cy="254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4C5BB-DD79-794C-8B46-A90AD4A70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64" y="660401"/>
            <a:ext cx="10822074" cy="5486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6022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139774FA-A91E-5E45-9DEA-8D2318D8ACAE}"/>
              </a:ext>
            </a:extLst>
          </p:cNvPr>
          <p:cNvSpPr/>
          <p:nvPr/>
        </p:nvSpPr>
        <p:spPr>
          <a:xfrm>
            <a:off x="-76178" y="-24817"/>
            <a:ext cx="12319430" cy="2621273"/>
          </a:xfrm>
          <a:prstGeom prst="rect">
            <a:avLst/>
          </a:prstGeom>
          <a:gradFill flip="none" rotWithShape="1">
            <a:gsLst>
              <a:gs pos="11000">
                <a:srgbClr val="FFC000"/>
              </a:gs>
              <a:gs pos="0">
                <a:srgbClr val="FFFF00">
                  <a:alpha val="95000"/>
                </a:srgbClr>
              </a:gs>
              <a:gs pos="22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Freeform: Shape 6">
            <a:extLst>
              <a:ext uri="{FF2B5EF4-FFF2-40B4-BE49-F238E27FC236}">
                <a16:creationId xmlns:a16="http://schemas.microsoft.com/office/drawing/2014/main" id="{88119D14-57AC-FB4B-9113-C7F93815B2A9}"/>
              </a:ext>
            </a:extLst>
          </p:cNvPr>
          <p:cNvSpPr/>
          <p:nvPr/>
        </p:nvSpPr>
        <p:spPr>
          <a:xfrm>
            <a:off x="-57892" y="643767"/>
            <a:ext cx="9747128" cy="2187937"/>
          </a:xfrm>
          <a:custGeom>
            <a:avLst/>
            <a:gdLst>
              <a:gd name="connsiteX0" fmla="*/ 11226800 w 11226800"/>
              <a:gd name="connsiteY0" fmla="*/ 1968772 h 3078944"/>
              <a:gd name="connsiteX1" fmla="*/ 11226800 w 11226800"/>
              <a:gd name="connsiteY1" fmla="*/ 3078944 h 3078944"/>
              <a:gd name="connsiteX2" fmla="*/ 0 w 11226800"/>
              <a:gd name="connsiteY2" fmla="*/ 3078944 h 3078944"/>
              <a:gd name="connsiteX3" fmla="*/ 0 w 11226800"/>
              <a:gd name="connsiteY3" fmla="*/ 2020761 h 3078944"/>
              <a:gd name="connsiteX4" fmla="*/ 110664 w 11226800"/>
              <a:gd name="connsiteY4" fmla="*/ 2028760 h 3078944"/>
              <a:gd name="connsiteX5" fmla="*/ 242178 w 11226800"/>
              <a:gd name="connsiteY5" fmla="*/ 2255913 h 3078944"/>
              <a:gd name="connsiteX6" fmla="*/ 427420 w 11226800"/>
              <a:gd name="connsiteY6" fmla="*/ 2264711 h 3078944"/>
              <a:gd name="connsiteX7" fmla="*/ 506810 w 11226800"/>
              <a:gd name="connsiteY7" fmla="*/ 2431077 h 3078944"/>
              <a:gd name="connsiteX8" fmla="*/ 818755 w 11226800"/>
              <a:gd name="connsiteY8" fmla="*/ 2405482 h 3078944"/>
              <a:gd name="connsiteX9" fmla="*/ 1035271 w 11226800"/>
              <a:gd name="connsiteY9" fmla="*/ 2630236 h 3078944"/>
              <a:gd name="connsiteX10" fmla="*/ 1250986 w 11226800"/>
              <a:gd name="connsiteY10" fmla="*/ 2448674 h 3078944"/>
              <a:gd name="connsiteX11" fmla="*/ 1448257 w 11226800"/>
              <a:gd name="connsiteY11" fmla="*/ 1548058 h 3078944"/>
              <a:gd name="connsiteX12" fmla="*/ 2384893 w 11226800"/>
              <a:gd name="connsiteY12" fmla="*/ 1417685 h 3078944"/>
              <a:gd name="connsiteX13" fmla="*/ 2663959 w 11226800"/>
              <a:gd name="connsiteY13" fmla="*/ 1622443 h 3078944"/>
              <a:gd name="connsiteX14" fmla="*/ 2743349 w 11226800"/>
              <a:gd name="connsiteY14" fmla="*/ 1951176 h 3078944"/>
              <a:gd name="connsiteX15" fmla="*/ 2945431 w 11226800"/>
              <a:gd name="connsiteY15" fmla="*/ 2046356 h 3078944"/>
              <a:gd name="connsiteX16" fmla="*/ 3105012 w 11226800"/>
              <a:gd name="connsiteY16" fmla="*/ 1992767 h 3078944"/>
              <a:gd name="connsiteX17" fmla="*/ 3162750 w 11226800"/>
              <a:gd name="connsiteY17" fmla="*/ 2151135 h 3078944"/>
              <a:gd name="connsiteX18" fmla="*/ 3485922 w 11226800"/>
              <a:gd name="connsiteY18" fmla="*/ 1919182 h 3078944"/>
              <a:gd name="connsiteX19" fmla="*/ 3473091 w 11226800"/>
              <a:gd name="connsiteY19" fmla="*/ 1655236 h 3078944"/>
              <a:gd name="connsiteX20" fmla="*/ 3687202 w 11226800"/>
              <a:gd name="connsiteY20" fmla="*/ 1499268 h 3078944"/>
              <a:gd name="connsiteX21" fmla="*/ 3448232 w 11226800"/>
              <a:gd name="connsiteY21" fmla="*/ 1225724 h 3078944"/>
              <a:gd name="connsiteX22" fmla="*/ 3587765 w 11226800"/>
              <a:gd name="connsiteY22" fmla="*/ 906590 h 3078944"/>
              <a:gd name="connsiteX23" fmla="*/ 3898907 w 11226800"/>
              <a:gd name="connsiteY23" fmla="*/ 723428 h 3078944"/>
              <a:gd name="connsiteX24" fmla="*/ 4242127 w 11226800"/>
              <a:gd name="connsiteY24" fmla="*/ 801811 h 3078944"/>
              <a:gd name="connsiteX25" fmla="*/ 4508362 w 11226800"/>
              <a:gd name="connsiteY25" fmla="*/ 323510 h 3078944"/>
              <a:gd name="connsiteX26" fmla="*/ 5071306 w 11226800"/>
              <a:gd name="connsiteY26" fmla="*/ 29970 h 3078944"/>
              <a:gd name="connsiteX27" fmla="*/ 5694393 w 11226800"/>
              <a:gd name="connsiteY27" fmla="*/ 88358 h 3078944"/>
              <a:gd name="connsiteX28" fmla="*/ 6133041 w 11226800"/>
              <a:gd name="connsiteY28" fmla="*/ 693833 h 3078944"/>
              <a:gd name="connsiteX29" fmla="*/ 6116201 w 11226800"/>
              <a:gd name="connsiteY29" fmla="*/ 1457677 h 3078944"/>
              <a:gd name="connsiteX30" fmla="*/ 6437768 w 11226800"/>
              <a:gd name="connsiteY30" fmla="*/ 1602447 h 3078944"/>
              <a:gd name="connsiteX31" fmla="*/ 6684758 w 11226800"/>
              <a:gd name="connsiteY31" fmla="*/ 1629641 h 3078944"/>
              <a:gd name="connsiteX32" fmla="*/ 6736882 w 11226800"/>
              <a:gd name="connsiteY32" fmla="*/ 1871992 h 3078944"/>
              <a:gd name="connsiteX33" fmla="*/ 7057648 w 11226800"/>
              <a:gd name="connsiteY33" fmla="*/ 1929580 h 3078944"/>
              <a:gd name="connsiteX34" fmla="*/ 7400867 w 11226800"/>
              <a:gd name="connsiteY34" fmla="*/ 1979969 h 3078944"/>
              <a:gd name="connsiteX35" fmla="*/ 7846732 w 11226800"/>
              <a:gd name="connsiteY35" fmla="*/ 1891188 h 3078944"/>
              <a:gd name="connsiteX36" fmla="*/ 7853949 w 11226800"/>
              <a:gd name="connsiteY36" fmla="*/ 1892788 h 3078944"/>
              <a:gd name="connsiteX37" fmla="*/ 7868383 w 11226800"/>
              <a:gd name="connsiteY37" fmla="*/ 1941577 h 3078944"/>
              <a:gd name="connsiteX38" fmla="*/ 7884422 w 11226800"/>
              <a:gd name="connsiteY38" fmla="*/ 1911184 h 3078944"/>
              <a:gd name="connsiteX39" fmla="*/ 7854751 w 11226800"/>
              <a:gd name="connsiteY39" fmla="*/ 1892788 h 3078944"/>
              <a:gd name="connsiteX40" fmla="*/ 7894846 w 11226800"/>
              <a:gd name="connsiteY40" fmla="*/ 1655236 h 3078944"/>
              <a:gd name="connsiteX41" fmla="*/ 8200376 w 11226800"/>
              <a:gd name="connsiteY41" fmla="*/ 1463276 h 3078944"/>
              <a:gd name="connsiteX42" fmla="*/ 8570860 w 11226800"/>
              <a:gd name="connsiteY42" fmla="*/ 1463276 h 3078944"/>
              <a:gd name="connsiteX43" fmla="*/ 8682326 w 11226800"/>
              <a:gd name="connsiteY43" fmla="*/ 1288912 h 3078944"/>
              <a:gd name="connsiteX44" fmla="*/ 8882804 w 11226800"/>
              <a:gd name="connsiteY44" fmla="*/ 1240921 h 3078944"/>
              <a:gd name="connsiteX45" fmla="*/ 8988657 w 11226800"/>
              <a:gd name="connsiteY45" fmla="*/ 1326504 h 3078944"/>
              <a:gd name="connsiteX46" fmla="*/ 9003091 w 11226800"/>
              <a:gd name="connsiteY46" fmla="*/ 1144941 h 3078944"/>
              <a:gd name="connsiteX47" fmla="*/ 9178711 w 11226800"/>
              <a:gd name="connsiteY47" fmla="*/ 750622 h 3078944"/>
              <a:gd name="connsiteX48" fmla="*/ 9624575 w 11226800"/>
              <a:gd name="connsiteY48" fmla="*/ 734625 h 3078944"/>
              <a:gd name="connsiteX49" fmla="*/ 9958974 w 11226800"/>
              <a:gd name="connsiteY49" fmla="*/ 1044162 h 3078944"/>
              <a:gd name="connsiteX50" fmla="*/ 10023127 w 11226800"/>
              <a:gd name="connsiteY50" fmla="*/ 1488871 h 3078944"/>
              <a:gd name="connsiteX51" fmla="*/ 10274125 w 11226800"/>
              <a:gd name="connsiteY51" fmla="*/ 1568054 h 3078944"/>
              <a:gd name="connsiteX52" fmla="*/ 10298183 w 11226800"/>
              <a:gd name="connsiteY52" fmla="*/ 1648038 h 3078944"/>
              <a:gd name="connsiteX53" fmla="*/ 10350307 w 11226800"/>
              <a:gd name="connsiteY53" fmla="*/ 1710425 h 3078944"/>
              <a:gd name="connsiteX54" fmla="*/ 10331062 w 11226800"/>
              <a:gd name="connsiteY54" fmla="*/ 1850396 h 3078944"/>
              <a:gd name="connsiteX55" fmla="*/ 10590882 w 11226800"/>
              <a:gd name="connsiteY55" fmla="*/ 1829600 h 3078944"/>
              <a:gd name="connsiteX56" fmla="*/ 10765699 w 11226800"/>
              <a:gd name="connsiteY56" fmla="*/ 1999965 h 3078944"/>
              <a:gd name="connsiteX57" fmla="*/ 11140193 w 11226800"/>
              <a:gd name="connsiteY57" fmla="*/ 1942378 h 3078944"/>
              <a:gd name="connsiteX58" fmla="*/ 11226800 w 11226800"/>
              <a:gd name="connsiteY58" fmla="*/ 1968772 h 307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26800" h="3078944">
                <a:moveTo>
                  <a:pt x="11226800" y="1968772"/>
                </a:moveTo>
                <a:lnTo>
                  <a:pt x="11226800" y="3078944"/>
                </a:lnTo>
                <a:lnTo>
                  <a:pt x="0" y="3078944"/>
                </a:lnTo>
                <a:lnTo>
                  <a:pt x="0" y="2020761"/>
                </a:lnTo>
                <a:cubicBezTo>
                  <a:pt x="36888" y="2013563"/>
                  <a:pt x="75380" y="2015162"/>
                  <a:pt x="110664" y="2028760"/>
                </a:cubicBezTo>
                <a:cubicBezTo>
                  <a:pt x="199677" y="2062353"/>
                  <a:pt x="257414" y="2162332"/>
                  <a:pt x="242178" y="2255913"/>
                </a:cubicBezTo>
                <a:cubicBezTo>
                  <a:pt x="299114" y="2225519"/>
                  <a:pt x="372890" y="2228719"/>
                  <a:pt x="427420" y="2264711"/>
                </a:cubicBezTo>
                <a:cubicBezTo>
                  <a:pt x="481149" y="2300704"/>
                  <a:pt x="513225" y="2367090"/>
                  <a:pt x="506810" y="2431077"/>
                </a:cubicBezTo>
                <a:cubicBezTo>
                  <a:pt x="599832" y="2377488"/>
                  <a:pt x="717713" y="2367890"/>
                  <a:pt x="818755" y="2405482"/>
                </a:cubicBezTo>
                <a:cubicBezTo>
                  <a:pt x="919796" y="2443874"/>
                  <a:pt x="1001591" y="2528657"/>
                  <a:pt x="1035271" y="2630236"/>
                </a:cubicBezTo>
                <a:cubicBezTo>
                  <a:pt x="1072159" y="2539055"/>
                  <a:pt x="1161974" y="2491864"/>
                  <a:pt x="1250986" y="2448674"/>
                </a:cubicBezTo>
                <a:cubicBezTo>
                  <a:pt x="1101830" y="2152734"/>
                  <a:pt x="1197258" y="1764014"/>
                  <a:pt x="1448257" y="1548058"/>
                </a:cubicBezTo>
                <a:cubicBezTo>
                  <a:pt x="1699256" y="1332103"/>
                  <a:pt x="2078562" y="1288912"/>
                  <a:pt x="2384893" y="1417685"/>
                </a:cubicBezTo>
                <a:cubicBezTo>
                  <a:pt x="2492350" y="1463276"/>
                  <a:pt x="2594193" y="1528862"/>
                  <a:pt x="2663959" y="1622443"/>
                </a:cubicBezTo>
                <a:cubicBezTo>
                  <a:pt x="2734528" y="1715224"/>
                  <a:pt x="2769812" y="1838399"/>
                  <a:pt x="2743349" y="1951176"/>
                </a:cubicBezTo>
                <a:cubicBezTo>
                  <a:pt x="2814719" y="1897586"/>
                  <a:pt x="2926185" y="1959174"/>
                  <a:pt x="2945431" y="2046356"/>
                </a:cubicBezTo>
                <a:cubicBezTo>
                  <a:pt x="2973498" y="1991167"/>
                  <a:pt x="3048878" y="1965572"/>
                  <a:pt x="3105012" y="1992767"/>
                </a:cubicBezTo>
                <a:cubicBezTo>
                  <a:pt x="3161146" y="2019961"/>
                  <a:pt x="3188411" y="2094346"/>
                  <a:pt x="3162750" y="2151135"/>
                </a:cubicBezTo>
                <a:cubicBezTo>
                  <a:pt x="3230111" y="2023161"/>
                  <a:pt x="3345587" y="1954375"/>
                  <a:pt x="3485922" y="1919182"/>
                </a:cubicBezTo>
                <a:cubicBezTo>
                  <a:pt x="3438608" y="1840798"/>
                  <a:pt x="3433797" y="1737619"/>
                  <a:pt x="3473091" y="1655236"/>
                </a:cubicBezTo>
                <a:cubicBezTo>
                  <a:pt x="3513187" y="1572053"/>
                  <a:pt x="3595784" y="1512066"/>
                  <a:pt x="3687202" y="1499268"/>
                </a:cubicBezTo>
                <a:cubicBezTo>
                  <a:pt x="3582953" y="1430482"/>
                  <a:pt x="3469883" y="1348099"/>
                  <a:pt x="3448232" y="1225724"/>
                </a:cubicBezTo>
                <a:cubicBezTo>
                  <a:pt x="3427382" y="1106549"/>
                  <a:pt x="3501960" y="991373"/>
                  <a:pt x="3587765" y="906590"/>
                </a:cubicBezTo>
                <a:cubicBezTo>
                  <a:pt x="3674371" y="821008"/>
                  <a:pt x="3780224" y="749822"/>
                  <a:pt x="3898907" y="723428"/>
                </a:cubicBezTo>
                <a:cubicBezTo>
                  <a:pt x="4018393" y="697033"/>
                  <a:pt x="4152312" y="720228"/>
                  <a:pt x="4242127" y="801811"/>
                </a:cubicBezTo>
                <a:cubicBezTo>
                  <a:pt x="4202031" y="621848"/>
                  <a:pt x="4363216" y="437886"/>
                  <a:pt x="4508362" y="323510"/>
                </a:cubicBezTo>
                <a:cubicBezTo>
                  <a:pt x="4675962" y="191537"/>
                  <a:pt x="4864412" y="81159"/>
                  <a:pt x="5071306" y="29970"/>
                </a:cubicBezTo>
                <a:cubicBezTo>
                  <a:pt x="5278200" y="-21220"/>
                  <a:pt x="5505944" y="-10022"/>
                  <a:pt x="5694393" y="88358"/>
                </a:cubicBezTo>
                <a:cubicBezTo>
                  <a:pt x="5922137" y="207533"/>
                  <a:pt x="6073699" y="444285"/>
                  <a:pt x="6133041" y="693833"/>
                </a:cubicBezTo>
                <a:cubicBezTo>
                  <a:pt x="6192382" y="943382"/>
                  <a:pt x="6169127" y="1206528"/>
                  <a:pt x="6116201" y="1457677"/>
                </a:cubicBezTo>
                <a:cubicBezTo>
                  <a:pt x="6234884" y="1412886"/>
                  <a:pt x="6404890" y="1480072"/>
                  <a:pt x="6437768" y="1602447"/>
                </a:cubicBezTo>
                <a:cubicBezTo>
                  <a:pt x="6514752" y="1559256"/>
                  <a:pt x="6619001" y="1570454"/>
                  <a:pt x="6684758" y="1629641"/>
                </a:cubicBezTo>
                <a:cubicBezTo>
                  <a:pt x="6750515" y="1688829"/>
                  <a:pt x="6772166" y="1791208"/>
                  <a:pt x="6736882" y="1871992"/>
                </a:cubicBezTo>
                <a:cubicBezTo>
                  <a:pt x="6827499" y="1810405"/>
                  <a:pt x="6979862" y="1853595"/>
                  <a:pt x="7057648" y="1929580"/>
                </a:cubicBezTo>
                <a:cubicBezTo>
                  <a:pt x="7158689" y="1848797"/>
                  <a:pt x="7327091" y="1873591"/>
                  <a:pt x="7400867" y="1979969"/>
                </a:cubicBezTo>
                <a:cubicBezTo>
                  <a:pt x="7528371" y="1890388"/>
                  <a:pt x="7694368" y="1856795"/>
                  <a:pt x="7846732" y="1891188"/>
                </a:cubicBezTo>
                <a:cubicBezTo>
                  <a:pt x="7849137" y="1891988"/>
                  <a:pt x="7851543" y="1891988"/>
                  <a:pt x="7853949" y="1892788"/>
                </a:cubicBezTo>
                <a:cubicBezTo>
                  <a:pt x="7857156" y="1909584"/>
                  <a:pt x="7861968" y="1925581"/>
                  <a:pt x="7868383" y="1941577"/>
                </a:cubicBezTo>
                <a:cubicBezTo>
                  <a:pt x="7882818" y="1943977"/>
                  <a:pt x="7891639" y="1923181"/>
                  <a:pt x="7884422" y="1911184"/>
                </a:cubicBezTo>
                <a:cubicBezTo>
                  <a:pt x="7878006" y="1900786"/>
                  <a:pt x="7866779" y="1895987"/>
                  <a:pt x="7854751" y="1892788"/>
                </a:cubicBezTo>
                <a:cubicBezTo>
                  <a:pt x="7838712" y="1812004"/>
                  <a:pt x="7852345" y="1725622"/>
                  <a:pt x="7894846" y="1655236"/>
                </a:cubicBezTo>
                <a:cubicBezTo>
                  <a:pt x="7959000" y="1548858"/>
                  <a:pt x="8078485" y="1486471"/>
                  <a:pt x="8200376" y="1463276"/>
                </a:cubicBezTo>
                <a:cubicBezTo>
                  <a:pt x="8322267" y="1440080"/>
                  <a:pt x="8447365" y="1452078"/>
                  <a:pt x="8570860" y="1463276"/>
                </a:cubicBezTo>
                <a:cubicBezTo>
                  <a:pt x="8552416" y="1396090"/>
                  <a:pt x="8625390" y="1330503"/>
                  <a:pt x="8682326" y="1288912"/>
                </a:cubicBezTo>
                <a:cubicBezTo>
                  <a:pt x="8739262" y="1248120"/>
                  <a:pt x="8813038" y="1236122"/>
                  <a:pt x="8882804" y="1240921"/>
                </a:cubicBezTo>
                <a:cubicBezTo>
                  <a:pt x="8934127" y="1244121"/>
                  <a:pt x="8999884" y="1276114"/>
                  <a:pt x="8988657" y="1326504"/>
                </a:cubicBezTo>
                <a:cubicBezTo>
                  <a:pt x="9047197" y="1295310"/>
                  <a:pt x="9019130" y="1208928"/>
                  <a:pt x="9003091" y="1144941"/>
                </a:cubicBezTo>
                <a:cubicBezTo>
                  <a:pt x="8964600" y="995372"/>
                  <a:pt x="9046395" y="829806"/>
                  <a:pt x="9178711" y="750622"/>
                </a:cubicBezTo>
                <a:cubicBezTo>
                  <a:pt x="9311027" y="671438"/>
                  <a:pt x="9482636" y="673038"/>
                  <a:pt x="9624575" y="734625"/>
                </a:cubicBezTo>
                <a:cubicBezTo>
                  <a:pt x="9766514" y="796213"/>
                  <a:pt x="9879584" y="912189"/>
                  <a:pt x="9958974" y="1044162"/>
                </a:cubicBezTo>
                <a:cubicBezTo>
                  <a:pt x="10039165" y="1177734"/>
                  <a:pt x="10088082" y="1347299"/>
                  <a:pt x="10023127" y="1488871"/>
                </a:cubicBezTo>
                <a:cubicBezTo>
                  <a:pt x="10110536" y="1455277"/>
                  <a:pt x="10246861" y="1479272"/>
                  <a:pt x="10274125" y="1568054"/>
                </a:cubicBezTo>
                <a:cubicBezTo>
                  <a:pt x="10282145" y="1594449"/>
                  <a:pt x="10283749" y="1624043"/>
                  <a:pt x="10298183" y="1648038"/>
                </a:cubicBezTo>
                <a:cubicBezTo>
                  <a:pt x="10311816" y="1672033"/>
                  <a:pt x="10335072" y="1688029"/>
                  <a:pt x="10350307" y="1710425"/>
                </a:cubicBezTo>
                <a:cubicBezTo>
                  <a:pt x="10379177" y="1753616"/>
                  <a:pt x="10370355" y="1817603"/>
                  <a:pt x="10331062" y="1850396"/>
                </a:cubicBezTo>
                <a:cubicBezTo>
                  <a:pt x="10416065" y="1831200"/>
                  <a:pt x="10505077" y="1812004"/>
                  <a:pt x="10590882" y="1829600"/>
                </a:cubicBezTo>
                <a:cubicBezTo>
                  <a:pt x="10676687" y="1847197"/>
                  <a:pt x="10758482" y="1912784"/>
                  <a:pt x="10765699" y="1999965"/>
                </a:cubicBezTo>
                <a:cubicBezTo>
                  <a:pt x="10873958" y="1959174"/>
                  <a:pt x="11025520" y="1921582"/>
                  <a:pt x="11140193" y="1942378"/>
                </a:cubicBezTo>
                <a:cubicBezTo>
                  <a:pt x="11169063" y="1949576"/>
                  <a:pt x="11198733" y="1957574"/>
                  <a:pt x="11226800" y="1968772"/>
                </a:cubicBezTo>
                <a:close/>
              </a:path>
            </a:pathLst>
          </a:custGeom>
          <a:solidFill>
            <a:srgbClr val="D9EBE5"/>
          </a:solidFill>
          <a:ln w="8015" cap="flat">
            <a:noFill/>
            <a:prstDash val="solid"/>
            <a:miter/>
          </a:ln>
          <a:effectLst>
            <a:softEdge rad="127000"/>
          </a:effectLst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4C757BAF-591A-BF4F-BC2B-76296F8CB6A0}"/>
              </a:ext>
            </a:extLst>
          </p:cNvPr>
          <p:cNvSpPr/>
          <p:nvPr/>
        </p:nvSpPr>
        <p:spPr>
          <a:xfrm>
            <a:off x="-63933" y="2518776"/>
            <a:ext cx="12325206" cy="2383699"/>
          </a:xfrm>
          <a:custGeom>
            <a:avLst/>
            <a:gdLst>
              <a:gd name="connsiteX0" fmla="*/ 11226800 w 11226800"/>
              <a:gd name="connsiteY0" fmla="*/ 0 h 1235735"/>
              <a:gd name="connsiteX1" fmla="*/ 11226800 w 11226800"/>
              <a:gd name="connsiteY1" fmla="*/ 432711 h 1235735"/>
              <a:gd name="connsiteX2" fmla="*/ 10918865 w 11226800"/>
              <a:gd name="connsiteY2" fmla="*/ 566284 h 1235735"/>
              <a:gd name="connsiteX3" fmla="*/ 9798591 w 11226800"/>
              <a:gd name="connsiteY3" fmla="*/ 825431 h 1235735"/>
              <a:gd name="connsiteX4" fmla="*/ 6550838 w 11226800"/>
              <a:gd name="connsiteY4" fmla="*/ 1156562 h 1235735"/>
              <a:gd name="connsiteX5" fmla="*/ 3423372 w 11226800"/>
              <a:gd name="connsiteY5" fmla="*/ 1225349 h 1235735"/>
              <a:gd name="connsiteX6" fmla="*/ 886917 w 11226800"/>
              <a:gd name="connsiteY6" fmla="*/ 1067781 h 1235735"/>
              <a:gd name="connsiteX7" fmla="*/ 138731 w 11226800"/>
              <a:gd name="connsiteY7" fmla="*/ 828630 h 1235735"/>
              <a:gd name="connsiteX8" fmla="*/ 6415 w 11226800"/>
              <a:gd name="connsiteY8" fmla="*/ 771042 h 1235735"/>
              <a:gd name="connsiteX9" fmla="*/ 0 w 11226800"/>
              <a:gd name="connsiteY9" fmla="*/ 767842 h 1235735"/>
              <a:gd name="connsiteX10" fmla="*/ 0 w 11226800"/>
              <a:gd name="connsiteY10" fmla="*/ 0 h 1235735"/>
              <a:gd name="connsiteX11" fmla="*/ 11226800 w 11226800"/>
              <a:gd name="connsiteY11" fmla="*/ 0 h 12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26800" h="1235735">
                <a:moveTo>
                  <a:pt x="11226800" y="0"/>
                </a:moveTo>
                <a:lnTo>
                  <a:pt x="11226800" y="432711"/>
                </a:lnTo>
                <a:cubicBezTo>
                  <a:pt x="11126561" y="483901"/>
                  <a:pt x="11023915" y="527892"/>
                  <a:pt x="10918865" y="566284"/>
                </a:cubicBezTo>
                <a:cubicBezTo>
                  <a:pt x="10560409" y="698257"/>
                  <a:pt x="10177896" y="767842"/>
                  <a:pt x="9798591" y="825431"/>
                </a:cubicBezTo>
                <a:cubicBezTo>
                  <a:pt x="8722421" y="989397"/>
                  <a:pt x="7636630" y="1073380"/>
                  <a:pt x="6550838" y="1156562"/>
                </a:cubicBezTo>
                <a:cubicBezTo>
                  <a:pt x="5504340" y="1237346"/>
                  <a:pt x="4473078" y="1203753"/>
                  <a:pt x="3423372" y="1225349"/>
                </a:cubicBezTo>
                <a:cubicBezTo>
                  <a:pt x="2574145" y="1243745"/>
                  <a:pt x="1714493" y="1259742"/>
                  <a:pt x="886917" y="1067781"/>
                </a:cubicBezTo>
                <a:cubicBezTo>
                  <a:pt x="644739" y="1011792"/>
                  <a:pt x="388127" y="932608"/>
                  <a:pt x="138731" y="828630"/>
                </a:cubicBezTo>
                <a:cubicBezTo>
                  <a:pt x="94626" y="810234"/>
                  <a:pt x="50521" y="791038"/>
                  <a:pt x="6415" y="771042"/>
                </a:cubicBezTo>
                <a:cubicBezTo>
                  <a:pt x="4010" y="770242"/>
                  <a:pt x="2406" y="769442"/>
                  <a:pt x="0" y="767842"/>
                </a:cubicBezTo>
                <a:lnTo>
                  <a:pt x="0" y="0"/>
                </a:lnTo>
                <a:lnTo>
                  <a:pt x="11226800" y="0"/>
                </a:lnTo>
                <a:close/>
              </a:path>
            </a:pathLst>
          </a:custGeom>
          <a:solidFill>
            <a:srgbClr val="BEE5EB"/>
          </a:solidFill>
          <a:ln w="801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76">
            <a:extLst>
              <a:ext uri="{FF2B5EF4-FFF2-40B4-BE49-F238E27FC236}">
                <a16:creationId xmlns:a16="http://schemas.microsoft.com/office/drawing/2014/main" id="{597886BF-DA57-EC45-87F5-BF2D97AEA66E}"/>
              </a:ext>
            </a:extLst>
          </p:cNvPr>
          <p:cNvSpPr/>
          <p:nvPr/>
        </p:nvSpPr>
        <p:spPr>
          <a:xfrm>
            <a:off x="-11940" y="2319002"/>
            <a:ext cx="2527843" cy="421201"/>
          </a:xfrm>
          <a:custGeom>
            <a:avLst/>
            <a:gdLst>
              <a:gd name="connsiteX0" fmla="*/ 0 w 1874875"/>
              <a:gd name="connsiteY0" fmla="*/ 218355 h 218355"/>
              <a:gd name="connsiteX1" fmla="*/ 1874876 w 1874875"/>
              <a:gd name="connsiteY1" fmla="*/ 218355 h 218355"/>
              <a:gd name="connsiteX2" fmla="*/ 1603829 w 1874875"/>
              <a:gd name="connsiteY2" fmla="*/ 127974 h 218355"/>
              <a:gd name="connsiteX3" fmla="*/ 1264619 w 1874875"/>
              <a:gd name="connsiteY3" fmla="*/ 137572 h 218355"/>
              <a:gd name="connsiteX4" fmla="*/ 676014 w 1874875"/>
              <a:gd name="connsiteY4" fmla="*/ 13597 h 218355"/>
              <a:gd name="connsiteX5" fmla="*/ 139533 w 1874875"/>
              <a:gd name="connsiteY5" fmla="*/ 35192 h 218355"/>
              <a:gd name="connsiteX6" fmla="*/ 0 w 1874875"/>
              <a:gd name="connsiteY6" fmla="*/ 0 h 218355"/>
              <a:gd name="connsiteX7" fmla="*/ 0 w 1874875"/>
              <a:gd name="connsiteY7" fmla="*/ 218355 h 21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875" h="218355">
                <a:moveTo>
                  <a:pt x="0" y="218355"/>
                </a:moveTo>
                <a:lnTo>
                  <a:pt x="1874876" y="218355"/>
                </a:lnTo>
                <a:cubicBezTo>
                  <a:pt x="1784259" y="187961"/>
                  <a:pt x="1698455" y="140771"/>
                  <a:pt x="1603829" y="127974"/>
                </a:cubicBezTo>
                <a:cubicBezTo>
                  <a:pt x="1491561" y="112777"/>
                  <a:pt x="1376887" y="151969"/>
                  <a:pt x="1264619" y="137572"/>
                </a:cubicBezTo>
                <a:cubicBezTo>
                  <a:pt x="1065744" y="112777"/>
                  <a:pt x="875690" y="31193"/>
                  <a:pt x="676014" y="13597"/>
                </a:cubicBezTo>
                <a:cubicBezTo>
                  <a:pt x="497989" y="-2399"/>
                  <a:pt x="312747" y="79183"/>
                  <a:pt x="139533" y="35192"/>
                </a:cubicBezTo>
                <a:lnTo>
                  <a:pt x="0" y="0"/>
                </a:lnTo>
                <a:lnTo>
                  <a:pt x="0" y="218355"/>
                </a:lnTo>
                <a:close/>
              </a:path>
            </a:pathLst>
          </a:custGeom>
          <a:solidFill>
            <a:srgbClr val="007F3A"/>
          </a:solidFill>
          <a:ln w="8015" cap="flat">
            <a:noFill/>
            <a:prstDash val="solid"/>
            <a:miter/>
          </a:ln>
          <a:effectLst>
            <a:softEdge rad="31750"/>
          </a:effectLst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B1B9EFC-5F79-6742-AFB5-A0FC78035877}"/>
              </a:ext>
            </a:extLst>
          </p:cNvPr>
          <p:cNvSpPr/>
          <p:nvPr/>
        </p:nvSpPr>
        <p:spPr>
          <a:xfrm>
            <a:off x="3660477" y="2069805"/>
            <a:ext cx="8585916" cy="1428688"/>
          </a:xfrm>
          <a:custGeom>
            <a:avLst/>
            <a:gdLst>
              <a:gd name="connsiteX0" fmla="*/ 6353567 w 6353566"/>
              <a:gd name="connsiteY0" fmla="*/ 740648 h 740647"/>
              <a:gd name="connsiteX1" fmla="*/ 0 w 6353566"/>
              <a:gd name="connsiteY1" fmla="*/ 740648 h 740647"/>
              <a:gd name="connsiteX2" fmla="*/ 917390 w 6353566"/>
              <a:gd name="connsiteY2" fmla="*/ 434311 h 740647"/>
              <a:gd name="connsiteX3" fmla="*/ 2068137 w 6353566"/>
              <a:gd name="connsiteY3" fmla="*/ 467904 h 740647"/>
              <a:gd name="connsiteX4" fmla="*/ 4061695 w 6353566"/>
              <a:gd name="connsiteY4" fmla="*/ 47190 h 740647"/>
              <a:gd name="connsiteX5" fmla="*/ 5880438 w 6353566"/>
              <a:gd name="connsiteY5" fmla="*/ 120775 h 740647"/>
              <a:gd name="connsiteX6" fmla="*/ 6353567 w 6353566"/>
              <a:gd name="connsiteY6" fmla="*/ 0 h 740647"/>
              <a:gd name="connsiteX7" fmla="*/ 6353567 w 6353566"/>
              <a:gd name="connsiteY7" fmla="*/ 740648 h 74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3566" h="740647">
                <a:moveTo>
                  <a:pt x="6353567" y="740648"/>
                </a:moveTo>
                <a:lnTo>
                  <a:pt x="0" y="740648"/>
                </a:lnTo>
                <a:cubicBezTo>
                  <a:pt x="305529" y="638269"/>
                  <a:pt x="597426" y="476702"/>
                  <a:pt x="917390" y="434311"/>
                </a:cubicBezTo>
                <a:cubicBezTo>
                  <a:pt x="1297497" y="383921"/>
                  <a:pt x="1687227" y="515094"/>
                  <a:pt x="2068137" y="467904"/>
                </a:cubicBezTo>
                <a:cubicBezTo>
                  <a:pt x="2742547" y="384721"/>
                  <a:pt x="3384881" y="108777"/>
                  <a:pt x="4061695" y="47190"/>
                </a:cubicBezTo>
                <a:cubicBezTo>
                  <a:pt x="4665537" y="-7998"/>
                  <a:pt x="5292634" y="270344"/>
                  <a:pt x="5880438" y="120775"/>
                </a:cubicBezTo>
                <a:lnTo>
                  <a:pt x="6353567" y="0"/>
                </a:lnTo>
                <a:lnTo>
                  <a:pt x="6353567" y="740648"/>
                </a:lnTo>
                <a:close/>
              </a:path>
            </a:pathLst>
          </a:custGeom>
          <a:solidFill>
            <a:srgbClr val="007F3A"/>
          </a:solidFill>
          <a:ln w="8015" cap="flat">
            <a:noFill/>
            <a:prstDash val="solid"/>
            <a:miter/>
          </a:ln>
          <a:effectLst>
            <a:softEdge rad="31750"/>
          </a:effectLst>
        </p:spPr>
        <p:txBody>
          <a:bodyPr rtlCol="0" anchor="ctr"/>
          <a:lstStyle/>
          <a:p>
            <a:endParaRPr lang="en-GB"/>
          </a:p>
        </p:txBody>
      </p:sp>
      <p:grpSp>
        <p:nvGrpSpPr>
          <p:cNvPr id="30" name="Graphic 13">
            <a:extLst>
              <a:ext uri="{FF2B5EF4-FFF2-40B4-BE49-F238E27FC236}">
                <a16:creationId xmlns:a16="http://schemas.microsoft.com/office/drawing/2014/main" id="{5527FF35-B71B-B34B-B78E-EA116484F3BF}"/>
              </a:ext>
            </a:extLst>
          </p:cNvPr>
          <p:cNvGrpSpPr/>
          <p:nvPr/>
        </p:nvGrpSpPr>
        <p:grpSpPr>
          <a:xfrm>
            <a:off x="-58189" y="2496532"/>
            <a:ext cx="12319431" cy="4733360"/>
            <a:chOff x="482600" y="4589601"/>
            <a:chExt cx="11226800" cy="2453824"/>
          </a:xfrm>
        </p:grpSpPr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49212F5A-98B0-EE44-AC3D-BD77A92C6843}"/>
                </a:ext>
              </a:extLst>
            </p:cNvPr>
            <p:cNvSpPr/>
            <p:nvPr/>
          </p:nvSpPr>
          <p:spPr>
            <a:xfrm>
              <a:off x="482600" y="4589601"/>
              <a:ext cx="11226800" cy="2291529"/>
            </a:xfrm>
            <a:custGeom>
              <a:avLst/>
              <a:gdLst>
                <a:gd name="connsiteX0" fmla="*/ 0 w 11226800"/>
                <a:gd name="connsiteY0" fmla="*/ 0 h 2291529"/>
                <a:gd name="connsiteX1" fmla="*/ 11226800 w 11226800"/>
                <a:gd name="connsiteY1" fmla="*/ 0 h 2291529"/>
                <a:gd name="connsiteX2" fmla="*/ 11226800 w 11226800"/>
                <a:gd name="connsiteY2" fmla="*/ 2291530 h 2291529"/>
                <a:gd name="connsiteX3" fmla="*/ 0 w 11226800"/>
                <a:gd name="connsiteY3" fmla="*/ 2291530 h 229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6800" h="2291529">
                  <a:moveTo>
                    <a:pt x="0" y="0"/>
                  </a:moveTo>
                  <a:lnTo>
                    <a:pt x="11226800" y="0"/>
                  </a:lnTo>
                  <a:lnTo>
                    <a:pt x="11226800" y="2291530"/>
                  </a:lnTo>
                  <a:lnTo>
                    <a:pt x="0" y="2291530"/>
                  </a:lnTo>
                  <a:close/>
                </a:path>
              </a:pathLst>
            </a:custGeom>
            <a:solidFill>
              <a:srgbClr val="00618A"/>
            </a:solidFill>
            <a:ln w="8015" cap="flat">
              <a:noFill/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19">
              <a:extLst>
                <a:ext uri="{FF2B5EF4-FFF2-40B4-BE49-F238E27FC236}">
                  <a16:creationId xmlns:a16="http://schemas.microsoft.com/office/drawing/2014/main" id="{8B138A15-513C-A542-A480-704E82146FA6}"/>
                </a:ext>
              </a:extLst>
            </p:cNvPr>
            <p:cNvSpPr/>
            <p:nvPr/>
          </p:nvSpPr>
          <p:spPr>
            <a:xfrm>
              <a:off x="9737362" y="4963924"/>
              <a:ext cx="1972037" cy="210430"/>
            </a:xfrm>
            <a:custGeom>
              <a:avLst/>
              <a:gdLst>
                <a:gd name="connsiteX0" fmla="*/ 1972037 w 1972037"/>
                <a:gd name="connsiteY0" fmla="*/ 0 h 210430"/>
                <a:gd name="connsiteX1" fmla="*/ 1972037 w 1972037"/>
                <a:gd name="connsiteY1" fmla="*/ 185562 h 210430"/>
                <a:gd name="connsiteX2" fmla="*/ 1664102 w 1972037"/>
                <a:gd name="connsiteY2" fmla="*/ 191961 h 210430"/>
                <a:gd name="connsiteX3" fmla="*/ 632039 w 1972037"/>
                <a:gd name="connsiteY3" fmla="*/ 127974 h 210430"/>
                <a:gd name="connsiteX4" fmla="*/ 391464 w 1972037"/>
                <a:gd name="connsiteY4" fmla="*/ 95980 h 210430"/>
                <a:gd name="connsiteX5" fmla="*/ 1122008 w 1972037"/>
                <a:gd name="connsiteY5" fmla="*/ 71985 h 210430"/>
                <a:gd name="connsiteX6" fmla="*/ 964833 w 1972037"/>
                <a:gd name="connsiteY6" fmla="*/ 55189 h 210430"/>
                <a:gd name="connsiteX7" fmla="*/ 1222248 w 1972037"/>
                <a:gd name="connsiteY7" fmla="*/ 55189 h 210430"/>
                <a:gd name="connsiteX8" fmla="*/ 1173331 w 1972037"/>
                <a:gd name="connsiteY8" fmla="*/ 37592 h 210430"/>
                <a:gd name="connsiteX9" fmla="*/ 1803635 w 1972037"/>
                <a:gd name="connsiteY9" fmla="*/ 18396 h 210430"/>
                <a:gd name="connsiteX10" fmla="*/ 1972037 w 1972037"/>
                <a:gd name="connsiteY10" fmla="*/ 0 h 21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2037" h="210430">
                  <a:moveTo>
                    <a:pt x="1972037" y="0"/>
                  </a:moveTo>
                  <a:lnTo>
                    <a:pt x="1972037" y="185562"/>
                  </a:lnTo>
                  <a:cubicBezTo>
                    <a:pt x="1880619" y="187162"/>
                    <a:pt x="1776370" y="189561"/>
                    <a:pt x="1664102" y="191961"/>
                  </a:cubicBezTo>
                  <a:cubicBezTo>
                    <a:pt x="682559" y="211957"/>
                    <a:pt x="-885985" y="239951"/>
                    <a:pt x="632039" y="127974"/>
                  </a:cubicBezTo>
                  <a:cubicBezTo>
                    <a:pt x="713032" y="121575"/>
                    <a:pt x="311273" y="105578"/>
                    <a:pt x="391464" y="95980"/>
                  </a:cubicBezTo>
                  <a:cubicBezTo>
                    <a:pt x="632039" y="68786"/>
                    <a:pt x="879028" y="89582"/>
                    <a:pt x="1122008" y="71985"/>
                  </a:cubicBezTo>
                  <a:cubicBezTo>
                    <a:pt x="1174934" y="67986"/>
                    <a:pt x="913511" y="63987"/>
                    <a:pt x="964833" y="55189"/>
                  </a:cubicBezTo>
                  <a:cubicBezTo>
                    <a:pt x="1048232" y="40792"/>
                    <a:pt x="1137245" y="62387"/>
                    <a:pt x="1222248" y="55189"/>
                  </a:cubicBezTo>
                  <a:cubicBezTo>
                    <a:pt x="1239889" y="53589"/>
                    <a:pt x="1155688" y="39192"/>
                    <a:pt x="1173331" y="37592"/>
                  </a:cubicBezTo>
                  <a:cubicBezTo>
                    <a:pt x="1382630" y="24795"/>
                    <a:pt x="1593534" y="29594"/>
                    <a:pt x="1803635" y="18396"/>
                  </a:cubicBezTo>
                  <a:cubicBezTo>
                    <a:pt x="1860571" y="15197"/>
                    <a:pt x="1915903" y="7199"/>
                    <a:pt x="1972037" y="0"/>
                  </a:cubicBezTo>
                  <a:close/>
                </a:path>
              </a:pathLst>
            </a:custGeom>
            <a:solidFill>
              <a:srgbClr val="00719C"/>
            </a:solidFill>
            <a:ln w="8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20">
              <a:extLst>
                <a:ext uri="{FF2B5EF4-FFF2-40B4-BE49-F238E27FC236}">
                  <a16:creationId xmlns:a16="http://schemas.microsoft.com/office/drawing/2014/main" id="{E4D9FA0B-8830-EA42-BA04-E089A299D923}"/>
                </a:ext>
              </a:extLst>
            </p:cNvPr>
            <p:cNvSpPr/>
            <p:nvPr/>
          </p:nvSpPr>
          <p:spPr>
            <a:xfrm>
              <a:off x="482600" y="5965319"/>
              <a:ext cx="11226800" cy="915812"/>
            </a:xfrm>
            <a:custGeom>
              <a:avLst/>
              <a:gdLst>
                <a:gd name="connsiteX0" fmla="*/ 11226800 w 11226800"/>
                <a:gd name="connsiteY0" fmla="*/ 0 h 915812"/>
                <a:gd name="connsiteX1" fmla="*/ 11226800 w 11226800"/>
                <a:gd name="connsiteY1" fmla="*/ 915812 h 915812"/>
                <a:gd name="connsiteX2" fmla="*/ 0 w 11226800"/>
                <a:gd name="connsiteY2" fmla="*/ 915812 h 915812"/>
                <a:gd name="connsiteX3" fmla="*/ 0 w 11226800"/>
                <a:gd name="connsiteY3" fmla="*/ 690258 h 915812"/>
                <a:gd name="connsiteX4" fmla="*/ 3239734 w 11226800"/>
                <a:gd name="connsiteY4" fmla="*/ 690258 h 915812"/>
                <a:gd name="connsiteX5" fmla="*/ 2066533 w 11226800"/>
                <a:gd name="connsiteY5" fmla="*/ 535890 h 915812"/>
                <a:gd name="connsiteX6" fmla="*/ 5632646 w 11226800"/>
                <a:gd name="connsiteY6" fmla="*/ 419914 h 915812"/>
                <a:gd name="connsiteX7" fmla="*/ 4866016 w 11226800"/>
                <a:gd name="connsiteY7" fmla="*/ 335931 h 915812"/>
                <a:gd name="connsiteX8" fmla="*/ 6123418 w 11226800"/>
                <a:gd name="connsiteY8" fmla="*/ 335931 h 915812"/>
                <a:gd name="connsiteX9" fmla="*/ 5884447 w 11226800"/>
                <a:gd name="connsiteY9" fmla="*/ 251948 h 915812"/>
                <a:gd name="connsiteX10" fmla="*/ 8961392 w 11226800"/>
                <a:gd name="connsiteY10" fmla="*/ 157568 h 915812"/>
                <a:gd name="connsiteX11" fmla="*/ 10606118 w 11226800"/>
                <a:gd name="connsiteY11" fmla="*/ 0 h 915812"/>
                <a:gd name="connsiteX12" fmla="*/ 11226800 w 11226800"/>
                <a:gd name="connsiteY12" fmla="*/ 0 h 91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26800" h="915812">
                  <a:moveTo>
                    <a:pt x="11226800" y="0"/>
                  </a:moveTo>
                  <a:lnTo>
                    <a:pt x="11226800" y="915812"/>
                  </a:lnTo>
                  <a:lnTo>
                    <a:pt x="0" y="915812"/>
                  </a:lnTo>
                  <a:lnTo>
                    <a:pt x="0" y="690258"/>
                  </a:lnTo>
                  <a:cubicBezTo>
                    <a:pt x="1080179" y="691058"/>
                    <a:pt x="2165169" y="769442"/>
                    <a:pt x="3239734" y="690258"/>
                  </a:cubicBezTo>
                  <a:cubicBezTo>
                    <a:pt x="3635077" y="660664"/>
                    <a:pt x="1674397" y="579881"/>
                    <a:pt x="2066533" y="535890"/>
                  </a:cubicBezTo>
                  <a:cubicBezTo>
                    <a:pt x="3242941" y="403117"/>
                    <a:pt x="4448219" y="504696"/>
                    <a:pt x="5632646" y="419914"/>
                  </a:cubicBezTo>
                  <a:cubicBezTo>
                    <a:pt x="5890061" y="401518"/>
                    <a:pt x="4614215" y="379122"/>
                    <a:pt x="4866016" y="335931"/>
                  </a:cubicBezTo>
                  <a:cubicBezTo>
                    <a:pt x="5274191" y="266345"/>
                    <a:pt x="5707224" y="370324"/>
                    <a:pt x="6123418" y="335931"/>
                  </a:cubicBezTo>
                  <a:cubicBezTo>
                    <a:pt x="6210826" y="328732"/>
                    <a:pt x="5796237" y="257547"/>
                    <a:pt x="5884447" y="251948"/>
                  </a:cubicBezTo>
                  <a:cubicBezTo>
                    <a:pt x="6906888" y="187162"/>
                    <a:pt x="7937348" y="211957"/>
                    <a:pt x="8961392" y="157568"/>
                  </a:cubicBezTo>
                  <a:cubicBezTo>
                    <a:pt x="9513110" y="127974"/>
                    <a:pt x="10053599" y="0"/>
                    <a:pt x="10606118" y="0"/>
                  </a:cubicBezTo>
                  <a:lnTo>
                    <a:pt x="11226800" y="0"/>
                  </a:lnTo>
                  <a:close/>
                </a:path>
              </a:pathLst>
            </a:custGeom>
            <a:solidFill>
              <a:srgbClr val="00719C"/>
            </a:solidFill>
            <a:ln w="8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21">
              <a:extLst>
                <a:ext uri="{FF2B5EF4-FFF2-40B4-BE49-F238E27FC236}">
                  <a16:creationId xmlns:a16="http://schemas.microsoft.com/office/drawing/2014/main" id="{C308E0E2-3DBF-C146-AABF-8A669F5F9AC6}"/>
                </a:ext>
              </a:extLst>
            </p:cNvPr>
            <p:cNvSpPr/>
            <p:nvPr/>
          </p:nvSpPr>
          <p:spPr>
            <a:xfrm>
              <a:off x="489015" y="4943129"/>
              <a:ext cx="5752933" cy="475102"/>
            </a:xfrm>
            <a:custGeom>
              <a:avLst/>
              <a:gdLst>
                <a:gd name="connsiteX0" fmla="*/ 5752933 w 5752933"/>
                <a:gd name="connsiteY0" fmla="*/ 347128 h 475102"/>
                <a:gd name="connsiteX1" fmla="*/ 4113019 w 5752933"/>
                <a:gd name="connsiteY1" fmla="*/ 347128 h 475102"/>
                <a:gd name="connsiteX2" fmla="*/ 4702426 w 5752933"/>
                <a:gd name="connsiteY2" fmla="*/ 269545 h 475102"/>
                <a:gd name="connsiteX3" fmla="*/ 2909345 w 5752933"/>
                <a:gd name="connsiteY3" fmla="*/ 211156 h 475102"/>
                <a:gd name="connsiteX4" fmla="*/ 3295066 w 5752933"/>
                <a:gd name="connsiteY4" fmla="*/ 168765 h 475102"/>
                <a:gd name="connsiteX5" fmla="*/ 2663157 w 5752933"/>
                <a:gd name="connsiteY5" fmla="*/ 168765 h 475102"/>
                <a:gd name="connsiteX6" fmla="*/ 2783445 w 5752933"/>
                <a:gd name="connsiteY6" fmla="*/ 126374 h 475102"/>
                <a:gd name="connsiteX7" fmla="*/ 1236552 w 5752933"/>
                <a:gd name="connsiteY7" fmla="*/ 79183 h 475102"/>
                <a:gd name="connsiteX8" fmla="*/ 409778 w 5752933"/>
                <a:gd name="connsiteY8" fmla="*/ 0 h 475102"/>
                <a:gd name="connsiteX9" fmla="*/ 0 w 5752933"/>
                <a:gd name="connsiteY9" fmla="*/ 0 h 475102"/>
                <a:gd name="connsiteX10" fmla="*/ 0 w 5752933"/>
                <a:gd name="connsiteY10" fmla="*/ 475102 h 475102"/>
                <a:gd name="connsiteX11" fmla="*/ 5752933 w 5752933"/>
                <a:gd name="connsiteY11" fmla="*/ 475102 h 475102"/>
                <a:gd name="connsiteX12" fmla="*/ 5752933 w 5752933"/>
                <a:gd name="connsiteY12" fmla="*/ 347128 h 47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2933" h="475102">
                  <a:moveTo>
                    <a:pt x="5752933" y="347128"/>
                  </a:moveTo>
                  <a:cubicBezTo>
                    <a:pt x="5206028" y="347128"/>
                    <a:pt x="4656717" y="387120"/>
                    <a:pt x="4113019" y="347128"/>
                  </a:cubicBezTo>
                  <a:cubicBezTo>
                    <a:pt x="3914144" y="332732"/>
                    <a:pt x="4900499" y="291940"/>
                    <a:pt x="4702426" y="269545"/>
                  </a:cubicBezTo>
                  <a:cubicBezTo>
                    <a:pt x="4111415" y="203158"/>
                    <a:pt x="3505167" y="253548"/>
                    <a:pt x="2909345" y="211156"/>
                  </a:cubicBezTo>
                  <a:cubicBezTo>
                    <a:pt x="2780237" y="201559"/>
                    <a:pt x="3421768" y="190361"/>
                    <a:pt x="3295066" y="168765"/>
                  </a:cubicBezTo>
                  <a:cubicBezTo>
                    <a:pt x="3089776" y="133573"/>
                    <a:pt x="2872457" y="186362"/>
                    <a:pt x="2663157" y="168765"/>
                  </a:cubicBezTo>
                  <a:cubicBezTo>
                    <a:pt x="2619052" y="164766"/>
                    <a:pt x="2827550" y="129574"/>
                    <a:pt x="2783445" y="126374"/>
                  </a:cubicBezTo>
                  <a:cubicBezTo>
                    <a:pt x="2269417" y="94381"/>
                    <a:pt x="1751381" y="106378"/>
                    <a:pt x="1236552" y="79183"/>
                  </a:cubicBezTo>
                  <a:cubicBezTo>
                    <a:pt x="959090" y="64787"/>
                    <a:pt x="687241" y="0"/>
                    <a:pt x="409778" y="0"/>
                  </a:cubicBezTo>
                  <a:lnTo>
                    <a:pt x="0" y="0"/>
                  </a:lnTo>
                  <a:lnTo>
                    <a:pt x="0" y="475102"/>
                  </a:lnTo>
                  <a:lnTo>
                    <a:pt x="5752933" y="475102"/>
                  </a:lnTo>
                  <a:lnTo>
                    <a:pt x="5752933" y="347128"/>
                  </a:lnTo>
                  <a:close/>
                </a:path>
              </a:pathLst>
            </a:custGeom>
            <a:solidFill>
              <a:srgbClr val="00719C"/>
            </a:solidFill>
            <a:ln w="8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3" name="Freeform: Shape 6">
            <a:extLst>
              <a:ext uri="{FF2B5EF4-FFF2-40B4-BE49-F238E27FC236}">
                <a16:creationId xmlns:a16="http://schemas.microsoft.com/office/drawing/2014/main" id="{9D935BB4-E419-AD44-9F5C-155DF2EA5E44}"/>
              </a:ext>
            </a:extLst>
          </p:cNvPr>
          <p:cNvSpPr/>
          <p:nvPr/>
        </p:nvSpPr>
        <p:spPr>
          <a:xfrm rot="10800000">
            <a:off x="-4566610" y="-740267"/>
            <a:ext cx="9747128" cy="2187937"/>
          </a:xfrm>
          <a:custGeom>
            <a:avLst/>
            <a:gdLst>
              <a:gd name="connsiteX0" fmla="*/ 11226800 w 11226800"/>
              <a:gd name="connsiteY0" fmla="*/ 1968772 h 3078944"/>
              <a:gd name="connsiteX1" fmla="*/ 11226800 w 11226800"/>
              <a:gd name="connsiteY1" fmla="*/ 3078944 h 3078944"/>
              <a:gd name="connsiteX2" fmla="*/ 0 w 11226800"/>
              <a:gd name="connsiteY2" fmla="*/ 3078944 h 3078944"/>
              <a:gd name="connsiteX3" fmla="*/ 0 w 11226800"/>
              <a:gd name="connsiteY3" fmla="*/ 2020761 h 3078944"/>
              <a:gd name="connsiteX4" fmla="*/ 110664 w 11226800"/>
              <a:gd name="connsiteY4" fmla="*/ 2028760 h 3078944"/>
              <a:gd name="connsiteX5" fmla="*/ 242178 w 11226800"/>
              <a:gd name="connsiteY5" fmla="*/ 2255913 h 3078944"/>
              <a:gd name="connsiteX6" fmla="*/ 427420 w 11226800"/>
              <a:gd name="connsiteY6" fmla="*/ 2264711 h 3078944"/>
              <a:gd name="connsiteX7" fmla="*/ 506810 w 11226800"/>
              <a:gd name="connsiteY7" fmla="*/ 2431077 h 3078944"/>
              <a:gd name="connsiteX8" fmla="*/ 818755 w 11226800"/>
              <a:gd name="connsiteY8" fmla="*/ 2405482 h 3078944"/>
              <a:gd name="connsiteX9" fmla="*/ 1035271 w 11226800"/>
              <a:gd name="connsiteY9" fmla="*/ 2630236 h 3078944"/>
              <a:gd name="connsiteX10" fmla="*/ 1250986 w 11226800"/>
              <a:gd name="connsiteY10" fmla="*/ 2448674 h 3078944"/>
              <a:gd name="connsiteX11" fmla="*/ 1448257 w 11226800"/>
              <a:gd name="connsiteY11" fmla="*/ 1548058 h 3078944"/>
              <a:gd name="connsiteX12" fmla="*/ 2384893 w 11226800"/>
              <a:gd name="connsiteY12" fmla="*/ 1417685 h 3078944"/>
              <a:gd name="connsiteX13" fmla="*/ 2663959 w 11226800"/>
              <a:gd name="connsiteY13" fmla="*/ 1622443 h 3078944"/>
              <a:gd name="connsiteX14" fmla="*/ 2743349 w 11226800"/>
              <a:gd name="connsiteY14" fmla="*/ 1951176 h 3078944"/>
              <a:gd name="connsiteX15" fmla="*/ 2945431 w 11226800"/>
              <a:gd name="connsiteY15" fmla="*/ 2046356 h 3078944"/>
              <a:gd name="connsiteX16" fmla="*/ 3105012 w 11226800"/>
              <a:gd name="connsiteY16" fmla="*/ 1992767 h 3078944"/>
              <a:gd name="connsiteX17" fmla="*/ 3162750 w 11226800"/>
              <a:gd name="connsiteY17" fmla="*/ 2151135 h 3078944"/>
              <a:gd name="connsiteX18" fmla="*/ 3485922 w 11226800"/>
              <a:gd name="connsiteY18" fmla="*/ 1919182 h 3078944"/>
              <a:gd name="connsiteX19" fmla="*/ 3473091 w 11226800"/>
              <a:gd name="connsiteY19" fmla="*/ 1655236 h 3078944"/>
              <a:gd name="connsiteX20" fmla="*/ 3687202 w 11226800"/>
              <a:gd name="connsiteY20" fmla="*/ 1499268 h 3078944"/>
              <a:gd name="connsiteX21" fmla="*/ 3448232 w 11226800"/>
              <a:gd name="connsiteY21" fmla="*/ 1225724 h 3078944"/>
              <a:gd name="connsiteX22" fmla="*/ 3587765 w 11226800"/>
              <a:gd name="connsiteY22" fmla="*/ 906590 h 3078944"/>
              <a:gd name="connsiteX23" fmla="*/ 3898907 w 11226800"/>
              <a:gd name="connsiteY23" fmla="*/ 723428 h 3078944"/>
              <a:gd name="connsiteX24" fmla="*/ 4242127 w 11226800"/>
              <a:gd name="connsiteY24" fmla="*/ 801811 h 3078944"/>
              <a:gd name="connsiteX25" fmla="*/ 4508362 w 11226800"/>
              <a:gd name="connsiteY25" fmla="*/ 323510 h 3078944"/>
              <a:gd name="connsiteX26" fmla="*/ 5071306 w 11226800"/>
              <a:gd name="connsiteY26" fmla="*/ 29970 h 3078944"/>
              <a:gd name="connsiteX27" fmla="*/ 5694393 w 11226800"/>
              <a:gd name="connsiteY27" fmla="*/ 88358 h 3078944"/>
              <a:gd name="connsiteX28" fmla="*/ 6133041 w 11226800"/>
              <a:gd name="connsiteY28" fmla="*/ 693833 h 3078944"/>
              <a:gd name="connsiteX29" fmla="*/ 6116201 w 11226800"/>
              <a:gd name="connsiteY29" fmla="*/ 1457677 h 3078944"/>
              <a:gd name="connsiteX30" fmla="*/ 6437768 w 11226800"/>
              <a:gd name="connsiteY30" fmla="*/ 1602447 h 3078944"/>
              <a:gd name="connsiteX31" fmla="*/ 6684758 w 11226800"/>
              <a:gd name="connsiteY31" fmla="*/ 1629641 h 3078944"/>
              <a:gd name="connsiteX32" fmla="*/ 6736882 w 11226800"/>
              <a:gd name="connsiteY32" fmla="*/ 1871992 h 3078944"/>
              <a:gd name="connsiteX33" fmla="*/ 7057648 w 11226800"/>
              <a:gd name="connsiteY33" fmla="*/ 1929580 h 3078944"/>
              <a:gd name="connsiteX34" fmla="*/ 7400867 w 11226800"/>
              <a:gd name="connsiteY34" fmla="*/ 1979969 h 3078944"/>
              <a:gd name="connsiteX35" fmla="*/ 7846732 w 11226800"/>
              <a:gd name="connsiteY35" fmla="*/ 1891188 h 3078944"/>
              <a:gd name="connsiteX36" fmla="*/ 7853949 w 11226800"/>
              <a:gd name="connsiteY36" fmla="*/ 1892788 h 3078944"/>
              <a:gd name="connsiteX37" fmla="*/ 7868383 w 11226800"/>
              <a:gd name="connsiteY37" fmla="*/ 1941577 h 3078944"/>
              <a:gd name="connsiteX38" fmla="*/ 7884422 w 11226800"/>
              <a:gd name="connsiteY38" fmla="*/ 1911184 h 3078944"/>
              <a:gd name="connsiteX39" fmla="*/ 7854751 w 11226800"/>
              <a:gd name="connsiteY39" fmla="*/ 1892788 h 3078944"/>
              <a:gd name="connsiteX40" fmla="*/ 7894846 w 11226800"/>
              <a:gd name="connsiteY40" fmla="*/ 1655236 h 3078944"/>
              <a:gd name="connsiteX41" fmla="*/ 8200376 w 11226800"/>
              <a:gd name="connsiteY41" fmla="*/ 1463276 h 3078944"/>
              <a:gd name="connsiteX42" fmla="*/ 8570860 w 11226800"/>
              <a:gd name="connsiteY42" fmla="*/ 1463276 h 3078944"/>
              <a:gd name="connsiteX43" fmla="*/ 8682326 w 11226800"/>
              <a:gd name="connsiteY43" fmla="*/ 1288912 h 3078944"/>
              <a:gd name="connsiteX44" fmla="*/ 8882804 w 11226800"/>
              <a:gd name="connsiteY44" fmla="*/ 1240921 h 3078944"/>
              <a:gd name="connsiteX45" fmla="*/ 8988657 w 11226800"/>
              <a:gd name="connsiteY45" fmla="*/ 1326504 h 3078944"/>
              <a:gd name="connsiteX46" fmla="*/ 9003091 w 11226800"/>
              <a:gd name="connsiteY46" fmla="*/ 1144941 h 3078944"/>
              <a:gd name="connsiteX47" fmla="*/ 9178711 w 11226800"/>
              <a:gd name="connsiteY47" fmla="*/ 750622 h 3078944"/>
              <a:gd name="connsiteX48" fmla="*/ 9624575 w 11226800"/>
              <a:gd name="connsiteY48" fmla="*/ 734625 h 3078944"/>
              <a:gd name="connsiteX49" fmla="*/ 9958974 w 11226800"/>
              <a:gd name="connsiteY49" fmla="*/ 1044162 h 3078944"/>
              <a:gd name="connsiteX50" fmla="*/ 10023127 w 11226800"/>
              <a:gd name="connsiteY50" fmla="*/ 1488871 h 3078944"/>
              <a:gd name="connsiteX51" fmla="*/ 10274125 w 11226800"/>
              <a:gd name="connsiteY51" fmla="*/ 1568054 h 3078944"/>
              <a:gd name="connsiteX52" fmla="*/ 10298183 w 11226800"/>
              <a:gd name="connsiteY52" fmla="*/ 1648038 h 3078944"/>
              <a:gd name="connsiteX53" fmla="*/ 10350307 w 11226800"/>
              <a:gd name="connsiteY53" fmla="*/ 1710425 h 3078944"/>
              <a:gd name="connsiteX54" fmla="*/ 10331062 w 11226800"/>
              <a:gd name="connsiteY54" fmla="*/ 1850396 h 3078944"/>
              <a:gd name="connsiteX55" fmla="*/ 10590882 w 11226800"/>
              <a:gd name="connsiteY55" fmla="*/ 1829600 h 3078944"/>
              <a:gd name="connsiteX56" fmla="*/ 10765699 w 11226800"/>
              <a:gd name="connsiteY56" fmla="*/ 1999965 h 3078944"/>
              <a:gd name="connsiteX57" fmla="*/ 11140193 w 11226800"/>
              <a:gd name="connsiteY57" fmla="*/ 1942378 h 3078944"/>
              <a:gd name="connsiteX58" fmla="*/ 11226800 w 11226800"/>
              <a:gd name="connsiteY58" fmla="*/ 1968772 h 307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26800" h="3078944">
                <a:moveTo>
                  <a:pt x="11226800" y="1968772"/>
                </a:moveTo>
                <a:lnTo>
                  <a:pt x="11226800" y="3078944"/>
                </a:lnTo>
                <a:lnTo>
                  <a:pt x="0" y="3078944"/>
                </a:lnTo>
                <a:lnTo>
                  <a:pt x="0" y="2020761"/>
                </a:lnTo>
                <a:cubicBezTo>
                  <a:pt x="36888" y="2013563"/>
                  <a:pt x="75380" y="2015162"/>
                  <a:pt x="110664" y="2028760"/>
                </a:cubicBezTo>
                <a:cubicBezTo>
                  <a:pt x="199677" y="2062353"/>
                  <a:pt x="257414" y="2162332"/>
                  <a:pt x="242178" y="2255913"/>
                </a:cubicBezTo>
                <a:cubicBezTo>
                  <a:pt x="299114" y="2225519"/>
                  <a:pt x="372890" y="2228719"/>
                  <a:pt x="427420" y="2264711"/>
                </a:cubicBezTo>
                <a:cubicBezTo>
                  <a:pt x="481149" y="2300704"/>
                  <a:pt x="513225" y="2367090"/>
                  <a:pt x="506810" y="2431077"/>
                </a:cubicBezTo>
                <a:cubicBezTo>
                  <a:pt x="599832" y="2377488"/>
                  <a:pt x="717713" y="2367890"/>
                  <a:pt x="818755" y="2405482"/>
                </a:cubicBezTo>
                <a:cubicBezTo>
                  <a:pt x="919796" y="2443874"/>
                  <a:pt x="1001591" y="2528657"/>
                  <a:pt x="1035271" y="2630236"/>
                </a:cubicBezTo>
                <a:cubicBezTo>
                  <a:pt x="1072159" y="2539055"/>
                  <a:pt x="1161974" y="2491864"/>
                  <a:pt x="1250986" y="2448674"/>
                </a:cubicBezTo>
                <a:cubicBezTo>
                  <a:pt x="1101830" y="2152734"/>
                  <a:pt x="1197258" y="1764014"/>
                  <a:pt x="1448257" y="1548058"/>
                </a:cubicBezTo>
                <a:cubicBezTo>
                  <a:pt x="1699256" y="1332103"/>
                  <a:pt x="2078562" y="1288912"/>
                  <a:pt x="2384893" y="1417685"/>
                </a:cubicBezTo>
                <a:cubicBezTo>
                  <a:pt x="2492350" y="1463276"/>
                  <a:pt x="2594193" y="1528862"/>
                  <a:pt x="2663959" y="1622443"/>
                </a:cubicBezTo>
                <a:cubicBezTo>
                  <a:pt x="2734528" y="1715224"/>
                  <a:pt x="2769812" y="1838399"/>
                  <a:pt x="2743349" y="1951176"/>
                </a:cubicBezTo>
                <a:cubicBezTo>
                  <a:pt x="2814719" y="1897586"/>
                  <a:pt x="2926185" y="1959174"/>
                  <a:pt x="2945431" y="2046356"/>
                </a:cubicBezTo>
                <a:cubicBezTo>
                  <a:pt x="2973498" y="1991167"/>
                  <a:pt x="3048878" y="1965572"/>
                  <a:pt x="3105012" y="1992767"/>
                </a:cubicBezTo>
                <a:cubicBezTo>
                  <a:pt x="3161146" y="2019961"/>
                  <a:pt x="3188411" y="2094346"/>
                  <a:pt x="3162750" y="2151135"/>
                </a:cubicBezTo>
                <a:cubicBezTo>
                  <a:pt x="3230111" y="2023161"/>
                  <a:pt x="3345587" y="1954375"/>
                  <a:pt x="3485922" y="1919182"/>
                </a:cubicBezTo>
                <a:cubicBezTo>
                  <a:pt x="3438608" y="1840798"/>
                  <a:pt x="3433797" y="1737619"/>
                  <a:pt x="3473091" y="1655236"/>
                </a:cubicBezTo>
                <a:cubicBezTo>
                  <a:pt x="3513187" y="1572053"/>
                  <a:pt x="3595784" y="1512066"/>
                  <a:pt x="3687202" y="1499268"/>
                </a:cubicBezTo>
                <a:cubicBezTo>
                  <a:pt x="3582953" y="1430482"/>
                  <a:pt x="3469883" y="1348099"/>
                  <a:pt x="3448232" y="1225724"/>
                </a:cubicBezTo>
                <a:cubicBezTo>
                  <a:pt x="3427382" y="1106549"/>
                  <a:pt x="3501960" y="991373"/>
                  <a:pt x="3587765" y="906590"/>
                </a:cubicBezTo>
                <a:cubicBezTo>
                  <a:pt x="3674371" y="821008"/>
                  <a:pt x="3780224" y="749822"/>
                  <a:pt x="3898907" y="723428"/>
                </a:cubicBezTo>
                <a:cubicBezTo>
                  <a:pt x="4018393" y="697033"/>
                  <a:pt x="4152312" y="720228"/>
                  <a:pt x="4242127" y="801811"/>
                </a:cubicBezTo>
                <a:cubicBezTo>
                  <a:pt x="4202031" y="621848"/>
                  <a:pt x="4363216" y="437886"/>
                  <a:pt x="4508362" y="323510"/>
                </a:cubicBezTo>
                <a:cubicBezTo>
                  <a:pt x="4675962" y="191537"/>
                  <a:pt x="4864412" y="81159"/>
                  <a:pt x="5071306" y="29970"/>
                </a:cubicBezTo>
                <a:cubicBezTo>
                  <a:pt x="5278200" y="-21220"/>
                  <a:pt x="5505944" y="-10022"/>
                  <a:pt x="5694393" y="88358"/>
                </a:cubicBezTo>
                <a:cubicBezTo>
                  <a:pt x="5922137" y="207533"/>
                  <a:pt x="6073699" y="444285"/>
                  <a:pt x="6133041" y="693833"/>
                </a:cubicBezTo>
                <a:cubicBezTo>
                  <a:pt x="6192382" y="943382"/>
                  <a:pt x="6169127" y="1206528"/>
                  <a:pt x="6116201" y="1457677"/>
                </a:cubicBezTo>
                <a:cubicBezTo>
                  <a:pt x="6234884" y="1412886"/>
                  <a:pt x="6404890" y="1480072"/>
                  <a:pt x="6437768" y="1602447"/>
                </a:cubicBezTo>
                <a:cubicBezTo>
                  <a:pt x="6514752" y="1559256"/>
                  <a:pt x="6619001" y="1570454"/>
                  <a:pt x="6684758" y="1629641"/>
                </a:cubicBezTo>
                <a:cubicBezTo>
                  <a:pt x="6750515" y="1688829"/>
                  <a:pt x="6772166" y="1791208"/>
                  <a:pt x="6736882" y="1871992"/>
                </a:cubicBezTo>
                <a:cubicBezTo>
                  <a:pt x="6827499" y="1810405"/>
                  <a:pt x="6979862" y="1853595"/>
                  <a:pt x="7057648" y="1929580"/>
                </a:cubicBezTo>
                <a:cubicBezTo>
                  <a:pt x="7158689" y="1848797"/>
                  <a:pt x="7327091" y="1873591"/>
                  <a:pt x="7400867" y="1979969"/>
                </a:cubicBezTo>
                <a:cubicBezTo>
                  <a:pt x="7528371" y="1890388"/>
                  <a:pt x="7694368" y="1856795"/>
                  <a:pt x="7846732" y="1891188"/>
                </a:cubicBezTo>
                <a:cubicBezTo>
                  <a:pt x="7849137" y="1891988"/>
                  <a:pt x="7851543" y="1891988"/>
                  <a:pt x="7853949" y="1892788"/>
                </a:cubicBezTo>
                <a:cubicBezTo>
                  <a:pt x="7857156" y="1909584"/>
                  <a:pt x="7861968" y="1925581"/>
                  <a:pt x="7868383" y="1941577"/>
                </a:cubicBezTo>
                <a:cubicBezTo>
                  <a:pt x="7882818" y="1943977"/>
                  <a:pt x="7891639" y="1923181"/>
                  <a:pt x="7884422" y="1911184"/>
                </a:cubicBezTo>
                <a:cubicBezTo>
                  <a:pt x="7878006" y="1900786"/>
                  <a:pt x="7866779" y="1895987"/>
                  <a:pt x="7854751" y="1892788"/>
                </a:cubicBezTo>
                <a:cubicBezTo>
                  <a:pt x="7838712" y="1812004"/>
                  <a:pt x="7852345" y="1725622"/>
                  <a:pt x="7894846" y="1655236"/>
                </a:cubicBezTo>
                <a:cubicBezTo>
                  <a:pt x="7959000" y="1548858"/>
                  <a:pt x="8078485" y="1486471"/>
                  <a:pt x="8200376" y="1463276"/>
                </a:cubicBezTo>
                <a:cubicBezTo>
                  <a:pt x="8322267" y="1440080"/>
                  <a:pt x="8447365" y="1452078"/>
                  <a:pt x="8570860" y="1463276"/>
                </a:cubicBezTo>
                <a:cubicBezTo>
                  <a:pt x="8552416" y="1396090"/>
                  <a:pt x="8625390" y="1330503"/>
                  <a:pt x="8682326" y="1288912"/>
                </a:cubicBezTo>
                <a:cubicBezTo>
                  <a:pt x="8739262" y="1248120"/>
                  <a:pt x="8813038" y="1236122"/>
                  <a:pt x="8882804" y="1240921"/>
                </a:cubicBezTo>
                <a:cubicBezTo>
                  <a:pt x="8934127" y="1244121"/>
                  <a:pt x="8999884" y="1276114"/>
                  <a:pt x="8988657" y="1326504"/>
                </a:cubicBezTo>
                <a:cubicBezTo>
                  <a:pt x="9047197" y="1295310"/>
                  <a:pt x="9019130" y="1208928"/>
                  <a:pt x="9003091" y="1144941"/>
                </a:cubicBezTo>
                <a:cubicBezTo>
                  <a:pt x="8964600" y="995372"/>
                  <a:pt x="9046395" y="829806"/>
                  <a:pt x="9178711" y="750622"/>
                </a:cubicBezTo>
                <a:cubicBezTo>
                  <a:pt x="9311027" y="671438"/>
                  <a:pt x="9482636" y="673038"/>
                  <a:pt x="9624575" y="734625"/>
                </a:cubicBezTo>
                <a:cubicBezTo>
                  <a:pt x="9766514" y="796213"/>
                  <a:pt x="9879584" y="912189"/>
                  <a:pt x="9958974" y="1044162"/>
                </a:cubicBezTo>
                <a:cubicBezTo>
                  <a:pt x="10039165" y="1177734"/>
                  <a:pt x="10088082" y="1347299"/>
                  <a:pt x="10023127" y="1488871"/>
                </a:cubicBezTo>
                <a:cubicBezTo>
                  <a:pt x="10110536" y="1455277"/>
                  <a:pt x="10246861" y="1479272"/>
                  <a:pt x="10274125" y="1568054"/>
                </a:cubicBezTo>
                <a:cubicBezTo>
                  <a:pt x="10282145" y="1594449"/>
                  <a:pt x="10283749" y="1624043"/>
                  <a:pt x="10298183" y="1648038"/>
                </a:cubicBezTo>
                <a:cubicBezTo>
                  <a:pt x="10311816" y="1672033"/>
                  <a:pt x="10335072" y="1688029"/>
                  <a:pt x="10350307" y="1710425"/>
                </a:cubicBezTo>
                <a:cubicBezTo>
                  <a:pt x="10379177" y="1753616"/>
                  <a:pt x="10370355" y="1817603"/>
                  <a:pt x="10331062" y="1850396"/>
                </a:cubicBezTo>
                <a:cubicBezTo>
                  <a:pt x="10416065" y="1831200"/>
                  <a:pt x="10505077" y="1812004"/>
                  <a:pt x="10590882" y="1829600"/>
                </a:cubicBezTo>
                <a:cubicBezTo>
                  <a:pt x="10676687" y="1847197"/>
                  <a:pt x="10758482" y="1912784"/>
                  <a:pt x="10765699" y="1999965"/>
                </a:cubicBezTo>
                <a:cubicBezTo>
                  <a:pt x="10873958" y="1959174"/>
                  <a:pt x="11025520" y="1921582"/>
                  <a:pt x="11140193" y="1942378"/>
                </a:cubicBezTo>
                <a:cubicBezTo>
                  <a:pt x="11169063" y="1949576"/>
                  <a:pt x="11198733" y="1957574"/>
                  <a:pt x="11226800" y="1968772"/>
                </a:cubicBezTo>
                <a:close/>
              </a:path>
            </a:pathLst>
          </a:custGeom>
          <a:solidFill>
            <a:srgbClr val="D9EBE5"/>
          </a:solidFill>
          <a:ln w="8015" cap="flat">
            <a:noFill/>
            <a:prstDash val="solid"/>
            <a:miter/>
          </a:ln>
          <a:effectLst>
            <a:softEdge rad="127000"/>
          </a:effectLst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5C8795-8A66-4748-853C-6B633A192C6A}"/>
              </a:ext>
            </a:extLst>
          </p:cNvPr>
          <p:cNvSpPr/>
          <p:nvPr/>
        </p:nvSpPr>
        <p:spPr>
          <a:xfrm>
            <a:off x="-58188" y="-66503"/>
            <a:ext cx="12319430" cy="7024255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Half-frame 3">
            <a:extLst>
              <a:ext uri="{FF2B5EF4-FFF2-40B4-BE49-F238E27FC236}">
                <a16:creationId xmlns:a16="http://schemas.microsoft.com/office/drawing/2014/main" id="{45C3C088-855A-5144-B0DB-7068DDC10777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A fishy story</a:t>
            </a:r>
          </a:p>
        </p:txBody>
      </p:sp>
      <p:sp>
        <p:nvSpPr>
          <p:cNvPr id="35" name="Half-frame 34">
            <a:extLst>
              <a:ext uri="{FF2B5EF4-FFF2-40B4-BE49-F238E27FC236}">
                <a16:creationId xmlns:a16="http://schemas.microsoft.com/office/drawing/2014/main" id="{0A3CF230-EA4D-B741-90E3-6DC73040DA53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631437DE-7C3A-844E-AFB3-E3CF8194CC1E}"/>
              </a:ext>
            </a:extLst>
          </p:cNvPr>
          <p:cNvSpPr/>
          <p:nvPr/>
        </p:nvSpPr>
        <p:spPr>
          <a:xfrm rot="578695">
            <a:off x="390081" y="3830500"/>
            <a:ext cx="3125586" cy="1141628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The Logicalness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078E267B-74AC-2142-9985-83C1CB1E27E7}"/>
              </a:ext>
            </a:extLst>
          </p:cNvPr>
          <p:cNvSpPr/>
          <p:nvPr/>
        </p:nvSpPr>
        <p:spPr>
          <a:xfrm rot="360743">
            <a:off x="8530382" y="4845209"/>
            <a:ext cx="3125586" cy="114162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The History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B29C1974-AFEF-EC4F-B67B-E57011F3EE19}"/>
              </a:ext>
            </a:extLst>
          </p:cNvPr>
          <p:cNvSpPr/>
          <p:nvPr/>
        </p:nvSpPr>
        <p:spPr>
          <a:xfrm rot="21172296">
            <a:off x="4664736" y="5147946"/>
            <a:ext cx="3125586" cy="114162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The Applications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030A0ED4-A6F3-744D-8EF3-5CFA70A6825A}"/>
              </a:ext>
            </a:extLst>
          </p:cNvPr>
          <p:cNvSpPr/>
          <p:nvPr/>
        </p:nvSpPr>
        <p:spPr>
          <a:xfrm rot="21256295">
            <a:off x="936600" y="5480703"/>
            <a:ext cx="3125586" cy="114162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The Connections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72272819-F7FD-0642-B01B-24CA1257C837}"/>
              </a:ext>
            </a:extLst>
          </p:cNvPr>
          <p:cNvSpPr/>
          <p:nvPr/>
        </p:nvSpPr>
        <p:spPr>
          <a:xfrm rot="21254873">
            <a:off x="5229860" y="3674493"/>
            <a:ext cx="3125586" cy="114162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The Beauty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E22746A7-1B3B-924B-9EE8-475B0A9CF507}"/>
              </a:ext>
            </a:extLst>
          </p:cNvPr>
          <p:cNvSpPr/>
          <p:nvPr/>
        </p:nvSpPr>
        <p:spPr>
          <a:xfrm>
            <a:off x="887053" y="198056"/>
            <a:ext cx="10680951" cy="3258313"/>
          </a:xfrm>
          <a:prstGeom prst="cloudCallout">
            <a:avLst>
              <a:gd name="adj1" fmla="val -20148"/>
              <a:gd name="adj2" fmla="val 92773"/>
            </a:avLst>
          </a:prstGeom>
          <a:solidFill>
            <a:schemeClr val="tx1"/>
          </a:solidFill>
          <a:ln w="0">
            <a:solidFill>
              <a:schemeClr val="tx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4400" dirty="0">
                <a:solidFill>
                  <a:schemeClr val="bg2"/>
                </a:solidFill>
              </a:rPr>
              <a:t>What is the </a:t>
            </a:r>
            <a:r>
              <a:rPr lang="en-GB" sz="4400" i="1" dirty="0">
                <a:solidFill>
                  <a:schemeClr val="bg2"/>
                </a:solidFill>
              </a:rPr>
              <a:t>mathematical</a:t>
            </a:r>
            <a:r>
              <a:rPr lang="en-GB" sz="4400" dirty="0">
                <a:solidFill>
                  <a:schemeClr val="bg2"/>
                </a:solidFill>
              </a:rPr>
              <a:t> water our pupils are swimming through?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98F64DAA-8C62-8941-8575-7EEF8522C462}"/>
              </a:ext>
            </a:extLst>
          </p:cNvPr>
          <p:cNvSpPr/>
          <p:nvPr/>
        </p:nvSpPr>
        <p:spPr>
          <a:xfrm rot="740407">
            <a:off x="8774783" y="3210377"/>
            <a:ext cx="3125586" cy="114162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The Depth</a:t>
            </a:r>
          </a:p>
        </p:txBody>
      </p:sp>
    </p:spTree>
    <p:extLst>
      <p:ext uri="{BB962C8B-B14F-4D97-AF65-F5344CB8AC3E}">
        <p14:creationId xmlns:p14="http://schemas.microsoft.com/office/powerpoint/2010/main" val="9311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The Logicalness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D20F7-C505-E54C-A55A-EA7AF9A37321}"/>
              </a:ext>
            </a:extLst>
          </p:cNvPr>
          <p:cNvSpPr/>
          <p:nvPr/>
        </p:nvSpPr>
        <p:spPr>
          <a:xfrm>
            <a:off x="520700" y="698500"/>
            <a:ext cx="11290300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bg2"/>
                </a:solidFill>
              </a:rPr>
              <a:t>Maths should be less magical.</a:t>
            </a:r>
          </a:p>
        </p:txBody>
      </p:sp>
    </p:spTree>
    <p:extLst>
      <p:ext uri="{BB962C8B-B14F-4D97-AF65-F5344CB8AC3E}">
        <p14:creationId xmlns:p14="http://schemas.microsoft.com/office/powerpoint/2010/main" val="11373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139774FA-A91E-5E45-9DEA-8D2318D8ACAE}"/>
              </a:ext>
            </a:extLst>
          </p:cNvPr>
          <p:cNvSpPr/>
          <p:nvPr/>
        </p:nvSpPr>
        <p:spPr>
          <a:xfrm>
            <a:off x="-76178" y="-24817"/>
            <a:ext cx="12319430" cy="2621273"/>
          </a:xfrm>
          <a:prstGeom prst="rect">
            <a:avLst/>
          </a:prstGeom>
          <a:gradFill flip="none" rotWithShape="1">
            <a:gsLst>
              <a:gs pos="11000">
                <a:srgbClr val="FFC000"/>
              </a:gs>
              <a:gs pos="0">
                <a:srgbClr val="FFFF00">
                  <a:alpha val="95000"/>
                </a:srgbClr>
              </a:gs>
              <a:gs pos="22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reeform: Shape 6">
            <a:extLst>
              <a:ext uri="{FF2B5EF4-FFF2-40B4-BE49-F238E27FC236}">
                <a16:creationId xmlns:a16="http://schemas.microsoft.com/office/drawing/2014/main" id="{0228F838-9ABB-DF40-9C47-634A74008C94}"/>
              </a:ext>
            </a:extLst>
          </p:cNvPr>
          <p:cNvSpPr/>
          <p:nvPr/>
        </p:nvSpPr>
        <p:spPr>
          <a:xfrm rot="10800000">
            <a:off x="-4566610" y="-740267"/>
            <a:ext cx="9747128" cy="2187937"/>
          </a:xfrm>
          <a:custGeom>
            <a:avLst/>
            <a:gdLst>
              <a:gd name="connsiteX0" fmla="*/ 11226800 w 11226800"/>
              <a:gd name="connsiteY0" fmla="*/ 1968772 h 3078944"/>
              <a:gd name="connsiteX1" fmla="*/ 11226800 w 11226800"/>
              <a:gd name="connsiteY1" fmla="*/ 3078944 h 3078944"/>
              <a:gd name="connsiteX2" fmla="*/ 0 w 11226800"/>
              <a:gd name="connsiteY2" fmla="*/ 3078944 h 3078944"/>
              <a:gd name="connsiteX3" fmla="*/ 0 w 11226800"/>
              <a:gd name="connsiteY3" fmla="*/ 2020761 h 3078944"/>
              <a:gd name="connsiteX4" fmla="*/ 110664 w 11226800"/>
              <a:gd name="connsiteY4" fmla="*/ 2028760 h 3078944"/>
              <a:gd name="connsiteX5" fmla="*/ 242178 w 11226800"/>
              <a:gd name="connsiteY5" fmla="*/ 2255913 h 3078944"/>
              <a:gd name="connsiteX6" fmla="*/ 427420 w 11226800"/>
              <a:gd name="connsiteY6" fmla="*/ 2264711 h 3078944"/>
              <a:gd name="connsiteX7" fmla="*/ 506810 w 11226800"/>
              <a:gd name="connsiteY7" fmla="*/ 2431077 h 3078944"/>
              <a:gd name="connsiteX8" fmla="*/ 818755 w 11226800"/>
              <a:gd name="connsiteY8" fmla="*/ 2405482 h 3078944"/>
              <a:gd name="connsiteX9" fmla="*/ 1035271 w 11226800"/>
              <a:gd name="connsiteY9" fmla="*/ 2630236 h 3078944"/>
              <a:gd name="connsiteX10" fmla="*/ 1250986 w 11226800"/>
              <a:gd name="connsiteY10" fmla="*/ 2448674 h 3078944"/>
              <a:gd name="connsiteX11" fmla="*/ 1448257 w 11226800"/>
              <a:gd name="connsiteY11" fmla="*/ 1548058 h 3078944"/>
              <a:gd name="connsiteX12" fmla="*/ 2384893 w 11226800"/>
              <a:gd name="connsiteY12" fmla="*/ 1417685 h 3078944"/>
              <a:gd name="connsiteX13" fmla="*/ 2663959 w 11226800"/>
              <a:gd name="connsiteY13" fmla="*/ 1622443 h 3078944"/>
              <a:gd name="connsiteX14" fmla="*/ 2743349 w 11226800"/>
              <a:gd name="connsiteY14" fmla="*/ 1951176 h 3078944"/>
              <a:gd name="connsiteX15" fmla="*/ 2945431 w 11226800"/>
              <a:gd name="connsiteY15" fmla="*/ 2046356 h 3078944"/>
              <a:gd name="connsiteX16" fmla="*/ 3105012 w 11226800"/>
              <a:gd name="connsiteY16" fmla="*/ 1992767 h 3078944"/>
              <a:gd name="connsiteX17" fmla="*/ 3162750 w 11226800"/>
              <a:gd name="connsiteY17" fmla="*/ 2151135 h 3078944"/>
              <a:gd name="connsiteX18" fmla="*/ 3485922 w 11226800"/>
              <a:gd name="connsiteY18" fmla="*/ 1919182 h 3078944"/>
              <a:gd name="connsiteX19" fmla="*/ 3473091 w 11226800"/>
              <a:gd name="connsiteY19" fmla="*/ 1655236 h 3078944"/>
              <a:gd name="connsiteX20" fmla="*/ 3687202 w 11226800"/>
              <a:gd name="connsiteY20" fmla="*/ 1499268 h 3078944"/>
              <a:gd name="connsiteX21" fmla="*/ 3448232 w 11226800"/>
              <a:gd name="connsiteY21" fmla="*/ 1225724 h 3078944"/>
              <a:gd name="connsiteX22" fmla="*/ 3587765 w 11226800"/>
              <a:gd name="connsiteY22" fmla="*/ 906590 h 3078944"/>
              <a:gd name="connsiteX23" fmla="*/ 3898907 w 11226800"/>
              <a:gd name="connsiteY23" fmla="*/ 723428 h 3078944"/>
              <a:gd name="connsiteX24" fmla="*/ 4242127 w 11226800"/>
              <a:gd name="connsiteY24" fmla="*/ 801811 h 3078944"/>
              <a:gd name="connsiteX25" fmla="*/ 4508362 w 11226800"/>
              <a:gd name="connsiteY25" fmla="*/ 323510 h 3078944"/>
              <a:gd name="connsiteX26" fmla="*/ 5071306 w 11226800"/>
              <a:gd name="connsiteY26" fmla="*/ 29970 h 3078944"/>
              <a:gd name="connsiteX27" fmla="*/ 5694393 w 11226800"/>
              <a:gd name="connsiteY27" fmla="*/ 88358 h 3078944"/>
              <a:gd name="connsiteX28" fmla="*/ 6133041 w 11226800"/>
              <a:gd name="connsiteY28" fmla="*/ 693833 h 3078944"/>
              <a:gd name="connsiteX29" fmla="*/ 6116201 w 11226800"/>
              <a:gd name="connsiteY29" fmla="*/ 1457677 h 3078944"/>
              <a:gd name="connsiteX30" fmla="*/ 6437768 w 11226800"/>
              <a:gd name="connsiteY30" fmla="*/ 1602447 h 3078944"/>
              <a:gd name="connsiteX31" fmla="*/ 6684758 w 11226800"/>
              <a:gd name="connsiteY31" fmla="*/ 1629641 h 3078944"/>
              <a:gd name="connsiteX32" fmla="*/ 6736882 w 11226800"/>
              <a:gd name="connsiteY32" fmla="*/ 1871992 h 3078944"/>
              <a:gd name="connsiteX33" fmla="*/ 7057648 w 11226800"/>
              <a:gd name="connsiteY33" fmla="*/ 1929580 h 3078944"/>
              <a:gd name="connsiteX34" fmla="*/ 7400867 w 11226800"/>
              <a:gd name="connsiteY34" fmla="*/ 1979969 h 3078944"/>
              <a:gd name="connsiteX35" fmla="*/ 7846732 w 11226800"/>
              <a:gd name="connsiteY35" fmla="*/ 1891188 h 3078944"/>
              <a:gd name="connsiteX36" fmla="*/ 7853949 w 11226800"/>
              <a:gd name="connsiteY36" fmla="*/ 1892788 h 3078944"/>
              <a:gd name="connsiteX37" fmla="*/ 7868383 w 11226800"/>
              <a:gd name="connsiteY37" fmla="*/ 1941577 h 3078944"/>
              <a:gd name="connsiteX38" fmla="*/ 7884422 w 11226800"/>
              <a:gd name="connsiteY38" fmla="*/ 1911184 h 3078944"/>
              <a:gd name="connsiteX39" fmla="*/ 7854751 w 11226800"/>
              <a:gd name="connsiteY39" fmla="*/ 1892788 h 3078944"/>
              <a:gd name="connsiteX40" fmla="*/ 7894846 w 11226800"/>
              <a:gd name="connsiteY40" fmla="*/ 1655236 h 3078944"/>
              <a:gd name="connsiteX41" fmla="*/ 8200376 w 11226800"/>
              <a:gd name="connsiteY41" fmla="*/ 1463276 h 3078944"/>
              <a:gd name="connsiteX42" fmla="*/ 8570860 w 11226800"/>
              <a:gd name="connsiteY42" fmla="*/ 1463276 h 3078944"/>
              <a:gd name="connsiteX43" fmla="*/ 8682326 w 11226800"/>
              <a:gd name="connsiteY43" fmla="*/ 1288912 h 3078944"/>
              <a:gd name="connsiteX44" fmla="*/ 8882804 w 11226800"/>
              <a:gd name="connsiteY44" fmla="*/ 1240921 h 3078944"/>
              <a:gd name="connsiteX45" fmla="*/ 8988657 w 11226800"/>
              <a:gd name="connsiteY45" fmla="*/ 1326504 h 3078944"/>
              <a:gd name="connsiteX46" fmla="*/ 9003091 w 11226800"/>
              <a:gd name="connsiteY46" fmla="*/ 1144941 h 3078944"/>
              <a:gd name="connsiteX47" fmla="*/ 9178711 w 11226800"/>
              <a:gd name="connsiteY47" fmla="*/ 750622 h 3078944"/>
              <a:gd name="connsiteX48" fmla="*/ 9624575 w 11226800"/>
              <a:gd name="connsiteY48" fmla="*/ 734625 h 3078944"/>
              <a:gd name="connsiteX49" fmla="*/ 9958974 w 11226800"/>
              <a:gd name="connsiteY49" fmla="*/ 1044162 h 3078944"/>
              <a:gd name="connsiteX50" fmla="*/ 10023127 w 11226800"/>
              <a:gd name="connsiteY50" fmla="*/ 1488871 h 3078944"/>
              <a:gd name="connsiteX51" fmla="*/ 10274125 w 11226800"/>
              <a:gd name="connsiteY51" fmla="*/ 1568054 h 3078944"/>
              <a:gd name="connsiteX52" fmla="*/ 10298183 w 11226800"/>
              <a:gd name="connsiteY52" fmla="*/ 1648038 h 3078944"/>
              <a:gd name="connsiteX53" fmla="*/ 10350307 w 11226800"/>
              <a:gd name="connsiteY53" fmla="*/ 1710425 h 3078944"/>
              <a:gd name="connsiteX54" fmla="*/ 10331062 w 11226800"/>
              <a:gd name="connsiteY54" fmla="*/ 1850396 h 3078944"/>
              <a:gd name="connsiteX55" fmla="*/ 10590882 w 11226800"/>
              <a:gd name="connsiteY55" fmla="*/ 1829600 h 3078944"/>
              <a:gd name="connsiteX56" fmla="*/ 10765699 w 11226800"/>
              <a:gd name="connsiteY56" fmla="*/ 1999965 h 3078944"/>
              <a:gd name="connsiteX57" fmla="*/ 11140193 w 11226800"/>
              <a:gd name="connsiteY57" fmla="*/ 1942378 h 3078944"/>
              <a:gd name="connsiteX58" fmla="*/ 11226800 w 11226800"/>
              <a:gd name="connsiteY58" fmla="*/ 1968772 h 307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26800" h="3078944">
                <a:moveTo>
                  <a:pt x="11226800" y="1968772"/>
                </a:moveTo>
                <a:lnTo>
                  <a:pt x="11226800" y="3078944"/>
                </a:lnTo>
                <a:lnTo>
                  <a:pt x="0" y="3078944"/>
                </a:lnTo>
                <a:lnTo>
                  <a:pt x="0" y="2020761"/>
                </a:lnTo>
                <a:cubicBezTo>
                  <a:pt x="36888" y="2013563"/>
                  <a:pt x="75380" y="2015162"/>
                  <a:pt x="110664" y="2028760"/>
                </a:cubicBezTo>
                <a:cubicBezTo>
                  <a:pt x="199677" y="2062353"/>
                  <a:pt x="257414" y="2162332"/>
                  <a:pt x="242178" y="2255913"/>
                </a:cubicBezTo>
                <a:cubicBezTo>
                  <a:pt x="299114" y="2225519"/>
                  <a:pt x="372890" y="2228719"/>
                  <a:pt x="427420" y="2264711"/>
                </a:cubicBezTo>
                <a:cubicBezTo>
                  <a:pt x="481149" y="2300704"/>
                  <a:pt x="513225" y="2367090"/>
                  <a:pt x="506810" y="2431077"/>
                </a:cubicBezTo>
                <a:cubicBezTo>
                  <a:pt x="599832" y="2377488"/>
                  <a:pt x="717713" y="2367890"/>
                  <a:pt x="818755" y="2405482"/>
                </a:cubicBezTo>
                <a:cubicBezTo>
                  <a:pt x="919796" y="2443874"/>
                  <a:pt x="1001591" y="2528657"/>
                  <a:pt x="1035271" y="2630236"/>
                </a:cubicBezTo>
                <a:cubicBezTo>
                  <a:pt x="1072159" y="2539055"/>
                  <a:pt x="1161974" y="2491864"/>
                  <a:pt x="1250986" y="2448674"/>
                </a:cubicBezTo>
                <a:cubicBezTo>
                  <a:pt x="1101830" y="2152734"/>
                  <a:pt x="1197258" y="1764014"/>
                  <a:pt x="1448257" y="1548058"/>
                </a:cubicBezTo>
                <a:cubicBezTo>
                  <a:pt x="1699256" y="1332103"/>
                  <a:pt x="2078562" y="1288912"/>
                  <a:pt x="2384893" y="1417685"/>
                </a:cubicBezTo>
                <a:cubicBezTo>
                  <a:pt x="2492350" y="1463276"/>
                  <a:pt x="2594193" y="1528862"/>
                  <a:pt x="2663959" y="1622443"/>
                </a:cubicBezTo>
                <a:cubicBezTo>
                  <a:pt x="2734528" y="1715224"/>
                  <a:pt x="2769812" y="1838399"/>
                  <a:pt x="2743349" y="1951176"/>
                </a:cubicBezTo>
                <a:cubicBezTo>
                  <a:pt x="2814719" y="1897586"/>
                  <a:pt x="2926185" y="1959174"/>
                  <a:pt x="2945431" y="2046356"/>
                </a:cubicBezTo>
                <a:cubicBezTo>
                  <a:pt x="2973498" y="1991167"/>
                  <a:pt x="3048878" y="1965572"/>
                  <a:pt x="3105012" y="1992767"/>
                </a:cubicBezTo>
                <a:cubicBezTo>
                  <a:pt x="3161146" y="2019961"/>
                  <a:pt x="3188411" y="2094346"/>
                  <a:pt x="3162750" y="2151135"/>
                </a:cubicBezTo>
                <a:cubicBezTo>
                  <a:pt x="3230111" y="2023161"/>
                  <a:pt x="3345587" y="1954375"/>
                  <a:pt x="3485922" y="1919182"/>
                </a:cubicBezTo>
                <a:cubicBezTo>
                  <a:pt x="3438608" y="1840798"/>
                  <a:pt x="3433797" y="1737619"/>
                  <a:pt x="3473091" y="1655236"/>
                </a:cubicBezTo>
                <a:cubicBezTo>
                  <a:pt x="3513187" y="1572053"/>
                  <a:pt x="3595784" y="1512066"/>
                  <a:pt x="3687202" y="1499268"/>
                </a:cubicBezTo>
                <a:cubicBezTo>
                  <a:pt x="3582953" y="1430482"/>
                  <a:pt x="3469883" y="1348099"/>
                  <a:pt x="3448232" y="1225724"/>
                </a:cubicBezTo>
                <a:cubicBezTo>
                  <a:pt x="3427382" y="1106549"/>
                  <a:pt x="3501960" y="991373"/>
                  <a:pt x="3587765" y="906590"/>
                </a:cubicBezTo>
                <a:cubicBezTo>
                  <a:pt x="3674371" y="821008"/>
                  <a:pt x="3780224" y="749822"/>
                  <a:pt x="3898907" y="723428"/>
                </a:cubicBezTo>
                <a:cubicBezTo>
                  <a:pt x="4018393" y="697033"/>
                  <a:pt x="4152312" y="720228"/>
                  <a:pt x="4242127" y="801811"/>
                </a:cubicBezTo>
                <a:cubicBezTo>
                  <a:pt x="4202031" y="621848"/>
                  <a:pt x="4363216" y="437886"/>
                  <a:pt x="4508362" y="323510"/>
                </a:cubicBezTo>
                <a:cubicBezTo>
                  <a:pt x="4675962" y="191537"/>
                  <a:pt x="4864412" y="81159"/>
                  <a:pt x="5071306" y="29970"/>
                </a:cubicBezTo>
                <a:cubicBezTo>
                  <a:pt x="5278200" y="-21220"/>
                  <a:pt x="5505944" y="-10022"/>
                  <a:pt x="5694393" y="88358"/>
                </a:cubicBezTo>
                <a:cubicBezTo>
                  <a:pt x="5922137" y="207533"/>
                  <a:pt x="6073699" y="444285"/>
                  <a:pt x="6133041" y="693833"/>
                </a:cubicBezTo>
                <a:cubicBezTo>
                  <a:pt x="6192382" y="943382"/>
                  <a:pt x="6169127" y="1206528"/>
                  <a:pt x="6116201" y="1457677"/>
                </a:cubicBezTo>
                <a:cubicBezTo>
                  <a:pt x="6234884" y="1412886"/>
                  <a:pt x="6404890" y="1480072"/>
                  <a:pt x="6437768" y="1602447"/>
                </a:cubicBezTo>
                <a:cubicBezTo>
                  <a:pt x="6514752" y="1559256"/>
                  <a:pt x="6619001" y="1570454"/>
                  <a:pt x="6684758" y="1629641"/>
                </a:cubicBezTo>
                <a:cubicBezTo>
                  <a:pt x="6750515" y="1688829"/>
                  <a:pt x="6772166" y="1791208"/>
                  <a:pt x="6736882" y="1871992"/>
                </a:cubicBezTo>
                <a:cubicBezTo>
                  <a:pt x="6827499" y="1810405"/>
                  <a:pt x="6979862" y="1853595"/>
                  <a:pt x="7057648" y="1929580"/>
                </a:cubicBezTo>
                <a:cubicBezTo>
                  <a:pt x="7158689" y="1848797"/>
                  <a:pt x="7327091" y="1873591"/>
                  <a:pt x="7400867" y="1979969"/>
                </a:cubicBezTo>
                <a:cubicBezTo>
                  <a:pt x="7528371" y="1890388"/>
                  <a:pt x="7694368" y="1856795"/>
                  <a:pt x="7846732" y="1891188"/>
                </a:cubicBezTo>
                <a:cubicBezTo>
                  <a:pt x="7849137" y="1891988"/>
                  <a:pt x="7851543" y="1891988"/>
                  <a:pt x="7853949" y="1892788"/>
                </a:cubicBezTo>
                <a:cubicBezTo>
                  <a:pt x="7857156" y="1909584"/>
                  <a:pt x="7861968" y="1925581"/>
                  <a:pt x="7868383" y="1941577"/>
                </a:cubicBezTo>
                <a:cubicBezTo>
                  <a:pt x="7882818" y="1943977"/>
                  <a:pt x="7891639" y="1923181"/>
                  <a:pt x="7884422" y="1911184"/>
                </a:cubicBezTo>
                <a:cubicBezTo>
                  <a:pt x="7878006" y="1900786"/>
                  <a:pt x="7866779" y="1895987"/>
                  <a:pt x="7854751" y="1892788"/>
                </a:cubicBezTo>
                <a:cubicBezTo>
                  <a:pt x="7838712" y="1812004"/>
                  <a:pt x="7852345" y="1725622"/>
                  <a:pt x="7894846" y="1655236"/>
                </a:cubicBezTo>
                <a:cubicBezTo>
                  <a:pt x="7959000" y="1548858"/>
                  <a:pt x="8078485" y="1486471"/>
                  <a:pt x="8200376" y="1463276"/>
                </a:cubicBezTo>
                <a:cubicBezTo>
                  <a:pt x="8322267" y="1440080"/>
                  <a:pt x="8447365" y="1452078"/>
                  <a:pt x="8570860" y="1463276"/>
                </a:cubicBezTo>
                <a:cubicBezTo>
                  <a:pt x="8552416" y="1396090"/>
                  <a:pt x="8625390" y="1330503"/>
                  <a:pt x="8682326" y="1288912"/>
                </a:cubicBezTo>
                <a:cubicBezTo>
                  <a:pt x="8739262" y="1248120"/>
                  <a:pt x="8813038" y="1236122"/>
                  <a:pt x="8882804" y="1240921"/>
                </a:cubicBezTo>
                <a:cubicBezTo>
                  <a:pt x="8934127" y="1244121"/>
                  <a:pt x="8999884" y="1276114"/>
                  <a:pt x="8988657" y="1326504"/>
                </a:cubicBezTo>
                <a:cubicBezTo>
                  <a:pt x="9047197" y="1295310"/>
                  <a:pt x="9019130" y="1208928"/>
                  <a:pt x="9003091" y="1144941"/>
                </a:cubicBezTo>
                <a:cubicBezTo>
                  <a:pt x="8964600" y="995372"/>
                  <a:pt x="9046395" y="829806"/>
                  <a:pt x="9178711" y="750622"/>
                </a:cubicBezTo>
                <a:cubicBezTo>
                  <a:pt x="9311027" y="671438"/>
                  <a:pt x="9482636" y="673038"/>
                  <a:pt x="9624575" y="734625"/>
                </a:cubicBezTo>
                <a:cubicBezTo>
                  <a:pt x="9766514" y="796213"/>
                  <a:pt x="9879584" y="912189"/>
                  <a:pt x="9958974" y="1044162"/>
                </a:cubicBezTo>
                <a:cubicBezTo>
                  <a:pt x="10039165" y="1177734"/>
                  <a:pt x="10088082" y="1347299"/>
                  <a:pt x="10023127" y="1488871"/>
                </a:cubicBezTo>
                <a:cubicBezTo>
                  <a:pt x="10110536" y="1455277"/>
                  <a:pt x="10246861" y="1479272"/>
                  <a:pt x="10274125" y="1568054"/>
                </a:cubicBezTo>
                <a:cubicBezTo>
                  <a:pt x="10282145" y="1594449"/>
                  <a:pt x="10283749" y="1624043"/>
                  <a:pt x="10298183" y="1648038"/>
                </a:cubicBezTo>
                <a:cubicBezTo>
                  <a:pt x="10311816" y="1672033"/>
                  <a:pt x="10335072" y="1688029"/>
                  <a:pt x="10350307" y="1710425"/>
                </a:cubicBezTo>
                <a:cubicBezTo>
                  <a:pt x="10379177" y="1753616"/>
                  <a:pt x="10370355" y="1817603"/>
                  <a:pt x="10331062" y="1850396"/>
                </a:cubicBezTo>
                <a:cubicBezTo>
                  <a:pt x="10416065" y="1831200"/>
                  <a:pt x="10505077" y="1812004"/>
                  <a:pt x="10590882" y="1829600"/>
                </a:cubicBezTo>
                <a:cubicBezTo>
                  <a:pt x="10676687" y="1847197"/>
                  <a:pt x="10758482" y="1912784"/>
                  <a:pt x="10765699" y="1999965"/>
                </a:cubicBezTo>
                <a:cubicBezTo>
                  <a:pt x="10873958" y="1959174"/>
                  <a:pt x="11025520" y="1921582"/>
                  <a:pt x="11140193" y="1942378"/>
                </a:cubicBezTo>
                <a:cubicBezTo>
                  <a:pt x="11169063" y="1949576"/>
                  <a:pt x="11198733" y="1957574"/>
                  <a:pt x="11226800" y="1968772"/>
                </a:cubicBezTo>
                <a:close/>
              </a:path>
            </a:pathLst>
          </a:custGeom>
          <a:solidFill>
            <a:srgbClr val="D9EBE5"/>
          </a:solidFill>
          <a:ln w="8015" cap="flat">
            <a:noFill/>
            <a:prstDash val="solid"/>
            <a:miter/>
          </a:ln>
          <a:effectLst>
            <a:softEdge rad="127000"/>
          </a:effectLst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6">
            <a:extLst>
              <a:ext uri="{FF2B5EF4-FFF2-40B4-BE49-F238E27FC236}">
                <a16:creationId xmlns:a16="http://schemas.microsoft.com/office/drawing/2014/main" id="{88119D14-57AC-FB4B-9113-C7F93815B2A9}"/>
              </a:ext>
            </a:extLst>
          </p:cNvPr>
          <p:cNvSpPr/>
          <p:nvPr/>
        </p:nvSpPr>
        <p:spPr>
          <a:xfrm>
            <a:off x="-57892" y="643767"/>
            <a:ext cx="9747128" cy="2187937"/>
          </a:xfrm>
          <a:custGeom>
            <a:avLst/>
            <a:gdLst>
              <a:gd name="connsiteX0" fmla="*/ 11226800 w 11226800"/>
              <a:gd name="connsiteY0" fmla="*/ 1968772 h 3078944"/>
              <a:gd name="connsiteX1" fmla="*/ 11226800 w 11226800"/>
              <a:gd name="connsiteY1" fmla="*/ 3078944 h 3078944"/>
              <a:gd name="connsiteX2" fmla="*/ 0 w 11226800"/>
              <a:gd name="connsiteY2" fmla="*/ 3078944 h 3078944"/>
              <a:gd name="connsiteX3" fmla="*/ 0 w 11226800"/>
              <a:gd name="connsiteY3" fmla="*/ 2020761 h 3078944"/>
              <a:gd name="connsiteX4" fmla="*/ 110664 w 11226800"/>
              <a:gd name="connsiteY4" fmla="*/ 2028760 h 3078944"/>
              <a:gd name="connsiteX5" fmla="*/ 242178 w 11226800"/>
              <a:gd name="connsiteY5" fmla="*/ 2255913 h 3078944"/>
              <a:gd name="connsiteX6" fmla="*/ 427420 w 11226800"/>
              <a:gd name="connsiteY6" fmla="*/ 2264711 h 3078944"/>
              <a:gd name="connsiteX7" fmla="*/ 506810 w 11226800"/>
              <a:gd name="connsiteY7" fmla="*/ 2431077 h 3078944"/>
              <a:gd name="connsiteX8" fmla="*/ 818755 w 11226800"/>
              <a:gd name="connsiteY8" fmla="*/ 2405482 h 3078944"/>
              <a:gd name="connsiteX9" fmla="*/ 1035271 w 11226800"/>
              <a:gd name="connsiteY9" fmla="*/ 2630236 h 3078944"/>
              <a:gd name="connsiteX10" fmla="*/ 1250986 w 11226800"/>
              <a:gd name="connsiteY10" fmla="*/ 2448674 h 3078944"/>
              <a:gd name="connsiteX11" fmla="*/ 1448257 w 11226800"/>
              <a:gd name="connsiteY11" fmla="*/ 1548058 h 3078944"/>
              <a:gd name="connsiteX12" fmla="*/ 2384893 w 11226800"/>
              <a:gd name="connsiteY12" fmla="*/ 1417685 h 3078944"/>
              <a:gd name="connsiteX13" fmla="*/ 2663959 w 11226800"/>
              <a:gd name="connsiteY13" fmla="*/ 1622443 h 3078944"/>
              <a:gd name="connsiteX14" fmla="*/ 2743349 w 11226800"/>
              <a:gd name="connsiteY14" fmla="*/ 1951176 h 3078944"/>
              <a:gd name="connsiteX15" fmla="*/ 2945431 w 11226800"/>
              <a:gd name="connsiteY15" fmla="*/ 2046356 h 3078944"/>
              <a:gd name="connsiteX16" fmla="*/ 3105012 w 11226800"/>
              <a:gd name="connsiteY16" fmla="*/ 1992767 h 3078944"/>
              <a:gd name="connsiteX17" fmla="*/ 3162750 w 11226800"/>
              <a:gd name="connsiteY17" fmla="*/ 2151135 h 3078944"/>
              <a:gd name="connsiteX18" fmla="*/ 3485922 w 11226800"/>
              <a:gd name="connsiteY18" fmla="*/ 1919182 h 3078944"/>
              <a:gd name="connsiteX19" fmla="*/ 3473091 w 11226800"/>
              <a:gd name="connsiteY19" fmla="*/ 1655236 h 3078944"/>
              <a:gd name="connsiteX20" fmla="*/ 3687202 w 11226800"/>
              <a:gd name="connsiteY20" fmla="*/ 1499268 h 3078944"/>
              <a:gd name="connsiteX21" fmla="*/ 3448232 w 11226800"/>
              <a:gd name="connsiteY21" fmla="*/ 1225724 h 3078944"/>
              <a:gd name="connsiteX22" fmla="*/ 3587765 w 11226800"/>
              <a:gd name="connsiteY22" fmla="*/ 906590 h 3078944"/>
              <a:gd name="connsiteX23" fmla="*/ 3898907 w 11226800"/>
              <a:gd name="connsiteY23" fmla="*/ 723428 h 3078944"/>
              <a:gd name="connsiteX24" fmla="*/ 4242127 w 11226800"/>
              <a:gd name="connsiteY24" fmla="*/ 801811 h 3078944"/>
              <a:gd name="connsiteX25" fmla="*/ 4508362 w 11226800"/>
              <a:gd name="connsiteY25" fmla="*/ 323510 h 3078944"/>
              <a:gd name="connsiteX26" fmla="*/ 5071306 w 11226800"/>
              <a:gd name="connsiteY26" fmla="*/ 29970 h 3078944"/>
              <a:gd name="connsiteX27" fmla="*/ 5694393 w 11226800"/>
              <a:gd name="connsiteY27" fmla="*/ 88358 h 3078944"/>
              <a:gd name="connsiteX28" fmla="*/ 6133041 w 11226800"/>
              <a:gd name="connsiteY28" fmla="*/ 693833 h 3078944"/>
              <a:gd name="connsiteX29" fmla="*/ 6116201 w 11226800"/>
              <a:gd name="connsiteY29" fmla="*/ 1457677 h 3078944"/>
              <a:gd name="connsiteX30" fmla="*/ 6437768 w 11226800"/>
              <a:gd name="connsiteY30" fmla="*/ 1602447 h 3078944"/>
              <a:gd name="connsiteX31" fmla="*/ 6684758 w 11226800"/>
              <a:gd name="connsiteY31" fmla="*/ 1629641 h 3078944"/>
              <a:gd name="connsiteX32" fmla="*/ 6736882 w 11226800"/>
              <a:gd name="connsiteY32" fmla="*/ 1871992 h 3078944"/>
              <a:gd name="connsiteX33" fmla="*/ 7057648 w 11226800"/>
              <a:gd name="connsiteY33" fmla="*/ 1929580 h 3078944"/>
              <a:gd name="connsiteX34" fmla="*/ 7400867 w 11226800"/>
              <a:gd name="connsiteY34" fmla="*/ 1979969 h 3078944"/>
              <a:gd name="connsiteX35" fmla="*/ 7846732 w 11226800"/>
              <a:gd name="connsiteY35" fmla="*/ 1891188 h 3078944"/>
              <a:gd name="connsiteX36" fmla="*/ 7853949 w 11226800"/>
              <a:gd name="connsiteY36" fmla="*/ 1892788 h 3078944"/>
              <a:gd name="connsiteX37" fmla="*/ 7868383 w 11226800"/>
              <a:gd name="connsiteY37" fmla="*/ 1941577 h 3078944"/>
              <a:gd name="connsiteX38" fmla="*/ 7884422 w 11226800"/>
              <a:gd name="connsiteY38" fmla="*/ 1911184 h 3078944"/>
              <a:gd name="connsiteX39" fmla="*/ 7854751 w 11226800"/>
              <a:gd name="connsiteY39" fmla="*/ 1892788 h 3078944"/>
              <a:gd name="connsiteX40" fmla="*/ 7894846 w 11226800"/>
              <a:gd name="connsiteY40" fmla="*/ 1655236 h 3078944"/>
              <a:gd name="connsiteX41" fmla="*/ 8200376 w 11226800"/>
              <a:gd name="connsiteY41" fmla="*/ 1463276 h 3078944"/>
              <a:gd name="connsiteX42" fmla="*/ 8570860 w 11226800"/>
              <a:gd name="connsiteY42" fmla="*/ 1463276 h 3078944"/>
              <a:gd name="connsiteX43" fmla="*/ 8682326 w 11226800"/>
              <a:gd name="connsiteY43" fmla="*/ 1288912 h 3078944"/>
              <a:gd name="connsiteX44" fmla="*/ 8882804 w 11226800"/>
              <a:gd name="connsiteY44" fmla="*/ 1240921 h 3078944"/>
              <a:gd name="connsiteX45" fmla="*/ 8988657 w 11226800"/>
              <a:gd name="connsiteY45" fmla="*/ 1326504 h 3078944"/>
              <a:gd name="connsiteX46" fmla="*/ 9003091 w 11226800"/>
              <a:gd name="connsiteY46" fmla="*/ 1144941 h 3078944"/>
              <a:gd name="connsiteX47" fmla="*/ 9178711 w 11226800"/>
              <a:gd name="connsiteY47" fmla="*/ 750622 h 3078944"/>
              <a:gd name="connsiteX48" fmla="*/ 9624575 w 11226800"/>
              <a:gd name="connsiteY48" fmla="*/ 734625 h 3078944"/>
              <a:gd name="connsiteX49" fmla="*/ 9958974 w 11226800"/>
              <a:gd name="connsiteY49" fmla="*/ 1044162 h 3078944"/>
              <a:gd name="connsiteX50" fmla="*/ 10023127 w 11226800"/>
              <a:gd name="connsiteY50" fmla="*/ 1488871 h 3078944"/>
              <a:gd name="connsiteX51" fmla="*/ 10274125 w 11226800"/>
              <a:gd name="connsiteY51" fmla="*/ 1568054 h 3078944"/>
              <a:gd name="connsiteX52" fmla="*/ 10298183 w 11226800"/>
              <a:gd name="connsiteY52" fmla="*/ 1648038 h 3078944"/>
              <a:gd name="connsiteX53" fmla="*/ 10350307 w 11226800"/>
              <a:gd name="connsiteY53" fmla="*/ 1710425 h 3078944"/>
              <a:gd name="connsiteX54" fmla="*/ 10331062 w 11226800"/>
              <a:gd name="connsiteY54" fmla="*/ 1850396 h 3078944"/>
              <a:gd name="connsiteX55" fmla="*/ 10590882 w 11226800"/>
              <a:gd name="connsiteY55" fmla="*/ 1829600 h 3078944"/>
              <a:gd name="connsiteX56" fmla="*/ 10765699 w 11226800"/>
              <a:gd name="connsiteY56" fmla="*/ 1999965 h 3078944"/>
              <a:gd name="connsiteX57" fmla="*/ 11140193 w 11226800"/>
              <a:gd name="connsiteY57" fmla="*/ 1942378 h 3078944"/>
              <a:gd name="connsiteX58" fmla="*/ 11226800 w 11226800"/>
              <a:gd name="connsiteY58" fmla="*/ 1968772 h 307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26800" h="3078944">
                <a:moveTo>
                  <a:pt x="11226800" y="1968772"/>
                </a:moveTo>
                <a:lnTo>
                  <a:pt x="11226800" y="3078944"/>
                </a:lnTo>
                <a:lnTo>
                  <a:pt x="0" y="3078944"/>
                </a:lnTo>
                <a:lnTo>
                  <a:pt x="0" y="2020761"/>
                </a:lnTo>
                <a:cubicBezTo>
                  <a:pt x="36888" y="2013563"/>
                  <a:pt x="75380" y="2015162"/>
                  <a:pt x="110664" y="2028760"/>
                </a:cubicBezTo>
                <a:cubicBezTo>
                  <a:pt x="199677" y="2062353"/>
                  <a:pt x="257414" y="2162332"/>
                  <a:pt x="242178" y="2255913"/>
                </a:cubicBezTo>
                <a:cubicBezTo>
                  <a:pt x="299114" y="2225519"/>
                  <a:pt x="372890" y="2228719"/>
                  <a:pt x="427420" y="2264711"/>
                </a:cubicBezTo>
                <a:cubicBezTo>
                  <a:pt x="481149" y="2300704"/>
                  <a:pt x="513225" y="2367090"/>
                  <a:pt x="506810" y="2431077"/>
                </a:cubicBezTo>
                <a:cubicBezTo>
                  <a:pt x="599832" y="2377488"/>
                  <a:pt x="717713" y="2367890"/>
                  <a:pt x="818755" y="2405482"/>
                </a:cubicBezTo>
                <a:cubicBezTo>
                  <a:pt x="919796" y="2443874"/>
                  <a:pt x="1001591" y="2528657"/>
                  <a:pt x="1035271" y="2630236"/>
                </a:cubicBezTo>
                <a:cubicBezTo>
                  <a:pt x="1072159" y="2539055"/>
                  <a:pt x="1161974" y="2491864"/>
                  <a:pt x="1250986" y="2448674"/>
                </a:cubicBezTo>
                <a:cubicBezTo>
                  <a:pt x="1101830" y="2152734"/>
                  <a:pt x="1197258" y="1764014"/>
                  <a:pt x="1448257" y="1548058"/>
                </a:cubicBezTo>
                <a:cubicBezTo>
                  <a:pt x="1699256" y="1332103"/>
                  <a:pt x="2078562" y="1288912"/>
                  <a:pt x="2384893" y="1417685"/>
                </a:cubicBezTo>
                <a:cubicBezTo>
                  <a:pt x="2492350" y="1463276"/>
                  <a:pt x="2594193" y="1528862"/>
                  <a:pt x="2663959" y="1622443"/>
                </a:cubicBezTo>
                <a:cubicBezTo>
                  <a:pt x="2734528" y="1715224"/>
                  <a:pt x="2769812" y="1838399"/>
                  <a:pt x="2743349" y="1951176"/>
                </a:cubicBezTo>
                <a:cubicBezTo>
                  <a:pt x="2814719" y="1897586"/>
                  <a:pt x="2926185" y="1959174"/>
                  <a:pt x="2945431" y="2046356"/>
                </a:cubicBezTo>
                <a:cubicBezTo>
                  <a:pt x="2973498" y="1991167"/>
                  <a:pt x="3048878" y="1965572"/>
                  <a:pt x="3105012" y="1992767"/>
                </a:cubicBezTo>
                <a:cubicBezTo>
                  <a:pt x="3161146" y="2019961"/>
                  <a:pt x="3188411" y="2094346"/>
                  <a:pt x="3162750" y="2151135"/>
                </a:cubicBezTo>
                <a:cubicBezTo>
                  <a:pt x="3230111" y="2023161"/>
                  <a:pt x="3345587" y="1954375"/>
                  <a:pt x="3485922" y="1919182"/>
                </a:cubicBezTo>
                <a:cubicBezTo>
                  <a:pt x="3438608" y="1840798"/>
                  <a:pt x="3433797" y="1737619"/>
                  <a:pt x="3473091" y="1655236"/>
                </a:cubicBezTo>
                <a:cubicBezTo>
                  <a:pt x="3513187" y="1572053"/>
                  <a:pt x="3595784" y="1512066"/>
                  <a:pt x="3687202" y="1499268"/>
                </a:cubicBezTo>
                <a:cubicBezTo>
                  <a:pt x="3582953" y="1430482"/>
                  <a:pt x="3469883" y="1348099"/>
                  <a:pt x="3448232" y="1225724"/>
                </a:cubicBezTo>
                <a:cubicBezTo>
                  <a:pt x="3427382" y="1106549"/>
                  <a:pt x="3501960" y="991373"/>
                  <a:pt x="3587765" y="906590"/>
                </a:cubicBezTo>
                <a:cubicBezTo>
                  <a:pt x="3674371" y="821008"/>
                  <a:pt x="3780224" y="749822"/>
                  <a:pt x="3898907" y="723428"/>
                </a:cubicBezTo>
                <a:cubicBezTo>
                  <a:pt x="4018393" y="697033"/>
                  <a:pt x="4152312" y="720228"/>
                  <a:pt x="4242127" y="801811"/>
                </a:cubicBezTo>
                <a:cubicBezTo>
                  <a:pt x="4202031" y="621848"/>
                  <a:pt x="4363216" y="437886"/>
                  <a:pt x="4508362" y="323510"/>
                </a:cubicBezTo>
                <a:cubicBezTo>
                  <a:pt x="4675962" y="191537"/>
                  <a:pt x="4864412" y="81159"/>
                  <a:pt x="5071306" y="29970"/>
                </a:cubicBezTo>
                <a:cubicBezTo>
                  <a:pt x="5278200" y="-21220"/>
                  <a:pt x="5505944" y="-10022"/>
                  <a:pt x="5694393" y="88358"/>
                </a:cubicBezTo>
                <a:cubicBezTo>
                  <a:pt x="5922137" y="207533"/>
                  <a:pt x="6073699" y="444285"/>
                  <a:pt x="6133041" y="693833"/>
                </a:cubicBezTo>
                <a:cubicBezTo>
                  <a:pt x="6192382" y="943382"/>
                  <a:pt x="6169127" y="1206528"/>
                  <a:pt x="6116201" y="1457677"/>
                </a:cubicBezTo>
                <a:cubicBezTo>
                  <a:pt x="6234884" y="1412886"/>
                  <a:pt x="6404890" y="1480072"/>
                  <a:pt x="6437768" y="1602447"/>
                </a:cubicBezTo>
                <a:cubicBezTo>
                  <a:pt x="6514752" y="1559256"/>
                  <a:pt x="6619001" y="1570454"/>
                  <a:pt x="6684758" y="1629641"/>
                </a:cubicBezTo>
                <a:cubicBezTo>
                  <a:pt x="6750515" y="1688829"/>
                  <a:pt x="6772166" y="1791208"/>
                  <a:pt x="6736882" y="1871992"/>
                </a:cubicBezTo>
                <a:cubicBezTo>
                  <a:pt x="6827499" y="1810405"/>
                  <a:pt x="6979862" y="1853595"/>
                  <a:pt x="7057648" y="1929580"/>
                </a:cubicBezTo>
                <a:cubicBezTo>
                  <a:pt x="7158689" y="1848797"/>
                  <a:pt x="7327091" y="1873591"/>
                  <a:pt x="7400867" y="1979969"/>
                </a:cubicBezTo>
                <a:cubicBezTo>
                  <a:pt x="7528371" y="1890388"/>
                  <a:pt x="7694368" y="1856795"/>
                  <a:pt x="7846732" y="1891188"/>
                </a:cubicBezTo>
                <a:cubicBezTo>
                  <a:pt x="7849137" y="1891988"/>
                  <a:pt x="7851543" y="1891988"/>
                  <a:pt x="7853949" y="1892788"/>
                </a:cubicBezTo>
                <a:cubicBezTo>
                  <a:pt x="7857156" y="1909584"/>
                  <a:pt x="7861968" y="1925581"/>
                  <a:pt x="7868383" y="1941577"/>
                </a:cubicBezTo>
                <a:cubicBezTo>
                  <a:pt x="7882818" y="1943977"/>
                  <a:pt x="7891639" y="1923181"/>
                  <a:pt x="7884422" y="1911184"/>
                </a:cubicBezTo>
                <a:cubicBezTo>
                  <a:pt x="7878006" y="1900786"/>
                  <a:pt x="7866779" y="1895987"/>
                  <a:pt x="7854751" y="1892788"/>
                </a:cubicBezTo>
                <a:cubicBezTo>
                  <a:pt x="7838712" y="1812004"/>
                  <a:pt x="7852345" y="1725622"/>
                  <a:pt x="7894846" y="1655236"/>
                </a:cubicBezTo>
                <a:cubicBezTo>
                  <a:pt x="7959000" y="1548858"/>
                  <a:pt x="8078485" y="1486471"/>
                  <a:pt x="8200376" y="1463276"/>
                </a:cubicBezTo>
                <a:cubicBezTo>
                  <a:pt x="8322267" y="1440080"/>
                  <a:pt x="8447365" y="1452078"/>
                  <a:pt x="8570860" y="1463276"/>
                </a:cubicBezTo>
                <a:cubicBezTo>
                  <a:pt x="8552416" y="1396090"/>
                  <a:pt x="8625390" y="1330503"/>
                  <a:pt x="8682326" y="1288912"/>
                </a:cubicBezTo>
                <a:cubicBezTo>
                  <a:pt x="8739262" y="1248120"/>
                  <a:pt x="8813038" y="1236122"/>
                  <a:pt x="8882804" y="1240921"/>
                </a:cubicBezTo>
                <a:cubicBezTo>
                  <a:pt x="8934127" y="1244121"/>
                  <a:pt x="8999884" y="1276114"/>
                  <a:pt x="8988657" y="1326504"/>
                </a:cubicBezTo>
                <a:cubicBezTo>
                  <a:pt x="9047197" y="1295310"/>
                  <a:pt x="9019130" y="1208928"/>
                  <a:pt x="9003091" y="1144941"/>
                </a:cubicBezTo>
                <a:cubicBezTo>
                  <a:pt x="8964600" y="995372"/>
                  <a:pt x="9046395" y="829806"/>
                  <a:pt x="9178711" y="750622"/>
                </a:cubicBezTo>
                <a:cubicBezTo>
                  <a:pt x="9311027" y="671438"/>
                  <a:pt x="9482636" y="673038"/>
                  <a:pt x="9624575" y="734625"/>
                </a:cubicBezTo>
                <a:cubicBezTo>
                  <a:pt x="9766514" y="796213"/>
                  <a:pt x="9879584" y="912189"/>
                  <a:pt x="9958974" y="1044162"/>
                </a:cubicBezTo>
                <a:cubicBezTo>
                  <a:pt x="10039165" y="1177734"/>
                  <a:pt x="10088082" y="1347299"/>
                  <a:pt x="10023127" y="1488871"/>
                </a:cubicBezTo>
                <a:cubicBezTo>
                  <a:pt x="10110536" y="1455277"/>
                  <a:pt x="10246861" y="1479272"/>
                  <a:pt x="10274125" y="1568054"/>
                </a:cubicBezTo>
                <a:cubicBezTo>
                  <a:pt x="10282145" y="1594449"/>
                  <a:pt x="10283749" y="1624043"/>
                  <a:pt x="10298183" y="1648038"/>
                </a:cubicBezTo>
                <a:cubicBezTo>
                  <a:pt x="10311816" y="1672033"/>
                  <a:pt x="10335072" y="1688029"/>
                  <a:pt x="10350307" y="1710425"/>
                </a:cubicBezTo>
                <a:cubicBezTo>
                  <a:pt x="10379177" y="1753616"/>
                  <a:pt x="10370355" y="1817603"/>
                  <a:pt x="10331062" y="1850396"/>
                </a:cubicBezTo>
                <a:cubicBezTo>
                  <a:pt x="10416065" y="1831200"/>
                  <a:pt x="10505077" y="1812004"/>
                  <a:pt x="10590882" y="1829600"/>
                </a:cubicBezTo>
                <a:cubicBezTo>
                  <a:pt x="10676687" y="1847197"/>
                  <a:pt x="10758482" y="1912784"/>
                  <a:pt x="10765699" y="1999965"/>
                </a:cubicBezTo>
                <a:cubicBezTo>
                  <a:pt x="10873958" y="1959174"/>
                  <a:pt x="11025520" y="1921582"/>
                  <a:pt x="11140193" y="1942378"/>
                </a:cubicBezTo>
                <a:cubicBezTo>
                  <a:pt x="11169063" y="1949576"/>
                  <a:pt x="11198733" y="1957574"/>
                  <a:pt x="11226800" y="1968772"/>
                </a:cubicBezTo>
                <a:close/>
              </a:path>
            </a:pathLst>
          </a:custGeom>
          <a:solidFill>
            <a:srgbClr val="D9EBE5"/>
          </a:solidFill>
          <a:ln w="8015" cap="flat">
            <a:noFill/>
            <a:prstDash val="solid"/>
            <a:miter/>
          </a:ln>
          <a:effectLst>
            <a:softEdge rad="127000"/>
          </a:effectLst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4C757BAF-591A-BF4F-BC2B-76296F8CB6A0}"/>
              </a:ext>
            </a:extLst>
          </p:cNvPr>
          <p:cNvSpPr/>
          <p:nvPr/>
        </p:nvSpPr>
        <p:spPr>
          <a:xfrm>
            <a:off x="-63933" y="2518776"/>
            <a:ext cx="12325206" cy="2383699"/>
          </a:xfrm>
          <a:custGeom>
            <a:avLst/>
            <a:gdLst>
              <a:gd name="connsiteX0" fmla="*/ 11226800 w 11226800"/>
              <a:gd name="connsiteY0" fmla="*/ 0 h 1235735"/>
              <a:gd name="connsiteX1" fmla="*/ 11226800 w 11226800"/>
              <a:gd name="connsiteY1" fmla="*/ 432711 h 1235735"/>
              <a:gd name="connsiteX2" fmla="*/ 10918865 w 11226800"/>
              <a:gd name="connsiteY2" fmla="*/ 566284 h 1235735"/>
              <a:gd name="connsiteX3" fmla="*/ 9798591 w 11226800"/>
              <a:gd name="connsiteY3" fmla="*/ 825431 h 1235735"/>
              <a:gd name="connsiteX4" fmla="*/ 6550838 w 11226800"/>
              <a:gd name="connsiteY4" fmla="*/ 1156562 h 1235735"/>
              <a:gd name="connsiteX5" fmla="*/ 3423372 w 11226800"/>
              <a:gd name="connsiteY5" fmla="*/ 1225349 h 1235735"/>
              <a:gd name="connsiteX6" fmla="*/ 886917 w 11226800"/>
              <a:gd name="connsiteY6" fmla="*/ 1067781 h 1235735"/>
              <a:gd name="connsiteX7" fmla="*/ 138731 w 11226800"/>
              <a:gd name="connsiteY7" fmla="*/ 828630 h 1235735"/>
              <a:gd name="connsiteX8" fmla="*/ 6415 w 11226800"/>
              <a:gd name="connsiteY8" fmla="*/ 771042 h 1235735"/>
              <a:gd name="connsiteX9" fmla="*/ 0 w 11226800"/>
              <a:gd name="connsiteY9" fmla="*/ 767842 h 1235735"/>
              <a:gd name="connsiteX10" fmla="*/ 0 w 11226800"/>
              <a:gd name="connsiteY10" fmla="*/ 0 h 1235735"/>
              <a:gd name="connsiteX11" fmla="*/ 11226800 w 11226800"/>
              <a:gd name="connsiteY11" fmla="*/ 0 h 12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26800" h="1235735">
                <a:moveTo>
                  <a:pt x="11226800" y="0"/>
                </a:moveTo>
                <a:lnTo>
                  <a:pt x="11226800" y="432711"/>
                </a:lnTo>
                <a:cubicBezTo>
                  <a:pt x="11126561" y="483901"/>
                  <a:pt x="11023915" y="527892"/>
                  <a:pt x="10918865" y="566284"/>
                </a:cubicBezTo>
                <a:cubicBezTo>
                  <a:pt x="10560409" y="698257"/>
                  <a:pt x="10177896" y="767842"/>
                  <a:pt x="9798591" y="825431"/>
                </a:cubicBezTo>
                <a:cubicBezTo>
                  <a:pt x="8722421" y="989397"/>
                  <a:pt x="7636630" y="1073380"/>
                  <a:pt x="6550838" y="1156562"/>
                </a:cubicBezTo>
                <a:cubicBezTo>
                  <a:pt x="5504340" y="1237346"/>
                  <a:pt x="4473078" y="1203753"/>
                  <a:pt x="3423372" y="1225349"/>
                </a:cubicBezTo>
                <a:cubicBezTo>
                  <a:pt x="2574145" y="1243745"/>
                  <a:pt x="1714493" y="1259742"/>
                  <a:pt x="886917" y="1067781"/>
                </a:cubicBezTo>
                <a:cubicBezTo>
                  <a:pt x="644739" y="1011792"/>
                  <a:pt x="388127" y="932608"/>
                  <a:pt x="138731" y="828630"/>
                </a:cubicBezTo>
                <a:cubicBezTo>
                  <a:pt x="94626" y="810234"/>
                  <a:pt x="50521" y="791038"/>
                  <a:pt x="6415" y="771042"/>
                </a:cubicBezTo>
                <a:cubicBezTo>
                  <a:pt x="4010" y="770242"/>
                  <a:pt x="2406" y="769442"/>
                  <a:pt x="0" y="767842"/>
                </a:cubicBezTo>
                <a:lnTo>
                  <a:pt x="0" y="0"/>
                </a:lnTo>
                <a:lnTo>
                  <a:pt x="11226800" y="0"/>
                </a:lnTo>
                <a:close/>
              </a:path>
            </a:pathLst>
          </a:custGeom>
          <a:solidFill>
            <a:srgbClr val="BEE5EB"/>
          </a:solidFill>
          <a:ln w="801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76">
            <a:extLst>
              <a:ext uri="{FF2B5EF4-FFF2-40B4-BE49-F238E27FC236}">
                <a16:creationId xmlns:a16="http://schemas.microsoft.com/office/drawing/2014/main" id="{597886BF-DA57-EC45-87F5-BF2D97AEA66E}"/>
              </a:ext>
            </a:extLst>
          </p:cNvPr>
          <p:cNvSpPr/>
          <p:nvPr/>
        </p:nvSpPr>
        <p:spPr>
          <a:xfrm>
            <a:off x="-11940" y="2319002"/>
            <a:ext cx="2527843" cy="421201"/>
          </a:xfrm>
          <a:custGeom>
            <a:avLst/>
            <a:gdLst>
              <a:gd name="connsiteX0" fmla="*/ 0 w 1874875"/>
              <a:gd name="connsiteY0" fmla="*/ 218355 h 218355"/>
              <a:gd name="connsiteX1" fmla="*/ 1874876 w 1874875"/>
              <a:gd name="connsiteY1" fmla="*/ 218355 h 218355"/>
              <a:gd name="connsiteX2" fmla="*/ 1603829 w 1874875"/>
              <a:gd name="connsiteY2" fmla="*/ 127974 h 218355"/>
              <a:gd name="connsiteX3" fmla="*/ 1264619 w 1874875"/>
              <a:gd name="connsiteY3" fmla="*/ 137572 h 218355"/>
              <a:gd name="connsiteX4" fmla="*/ 676014 w 1874875"/>
              <a:gd name="connsiteY4" fmla="*/ 13597 h 218355"/>
              <a:gd name="connsiteX5" fmla="*/ 139533 w 1874875"/>
              <a:gd name="connsiteY5" fmla="*/ 35192 h 218355"/>
              <a:gd name="connsiteX6" fmla="*/ 0 w 1874875"/>
              <a:gd name="connsiteY6" fmla="*/ 0 h 218355"/>
              <a:gd name="connsiteX7" fmla="*/ 0 w 1874875"/>
              <a:gd name="connsiteY7" fmla="*/ 218355 h 21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875" h="218355">
                <a:moveTo>
                  <a:pt x="0" y="218355"/>
                </a:moveTo>
                <a:lnTo>
                  <a:pt x="1874876" y="218355"/>
                </a:lnTo>
                <a:cubicBezTo>
                  <a:pt x="1784259" y="187961"/>
                  <a:pt x="1698455" y="140771"/>
                  <a:pt x="1603829" y="127974"/>
                </a:cubicBezTo>
                <a:cubicBezTo>
                  <a:pt x="1491561" y="112777"/>
                  <a:pt x="1376887" y="151969"/>
                  <a:pt x="1264619" y="137572"/>
                </a:cubicBezTo>
                <a:cubicBezTo>
                  <a:pt x="1065744" y="112777"/>
                  <a:pt x="875690" y="31193"/>
                  <a:pt x="676014" y="13597"/>
                </a:cubicBezTo>
                <a:cubicBezTo>
                  <a:pt x="497989" y="-2399"/>
                  <a:pt x="312747" y="79183"/>
                  <a:pt x="139533" y="35192"/>
                </a:cubicBezTo>
                <a:lnTo>
                  <a:pt x="0" y="0"/>
                </a:lnTo>
                <a:lnTo>
                  <a:pt x="0" y="218355"/>
                </a:lnTo>
                <a:close/>
              </a:path>
            </a:pathLst>
          </a:custGeom>
          <a:solidFill>
            <a:srgbClr val="007F3A"/>
          </a:solidFill>
          <a:ln w="8015" cap="flat">
            <a:noFill/>
            <a:prstDash val="solid"/>
            <a:miter/>
          </a:ln>
          <a:effectLst>
            <a:softEdge rad="31750"/>
          </a:effectLst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B1B9EFC-5F79-6742-AFB5-A0FC78035877}"/>
              </a:ext>
            </a:extLst>
          </p:cNvPr>
          <p:cNvSpPr/>
          <p:nvPr/>
        </p:nvSpPr>
        <p:spPr>
          <a:xfrm>
            <a:off x="3660477" y="2069805"/>
            <a:ext cx="8585916" cy="1428688"/>
          </a:xfrm>
          <a:custGeom>
            <a:avLst/>
            <a:gdLst>
              <a:gd name="connsiteX0" fmla="*/ 6353567 w 6353566"/>
              <a:gd name="connsiteY0" fmla="*/ 740648 h 740647"/>
              <a:gd name="connsiteX1" fmla="*/ 0 w 6353566"/>
              <a:gd name="connsiteY1" fmla="*/ 740648 h 740647"/>
              <a:gd name="connsiteX2" fmla="*/ 917390 w 6353566"/>
              <a:gd name="connsiteY2" fmla="*/ 434311 h 740647"/>
              <a:gd name="connsiteX3" fmla="*/ 2068137 w 6353566"/>
              <a:gd name="connsiteY3" fmla="*/ 467904 h 740647"/>
              <a:gd name="connsiteX4" fmla="*/ 4061695 w 6353566"/>
              <a:gd name="connsiteY4" fmla="*/ 47190 h 740647"/>
              <a:gd name="connsiteX5" fmla="*/ 5880438 w 6353566"/>
              <a:gd name="connsiteY5" fmla="*/ 120775 h 740647"/>
              <a:gd name="connsiteX6" fmla="*/ 6353567 w 6353566"/>
              <a:gd name="connsiteY6" fmla="*/ 0 h 740647"/>
              <a:gd name="connsiteX7" fmla="*/ 6353567 w 6353566"/>
              <a:gd name="connsiteY7" fmla="*/ 740648 h 74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3566" h="740647">
                <a:moveTo>
                  <a:pt x="6353567" y="740648"/>
                </a:moveTo>
                <a:lnTo>
                  <a:pt x="0" y="740648"/>
                </a:lnTo>
                <a:cubicBezTo>
                  <a:pt x="305529" y="638269"/>
                  <a:pt x="597426" y="476702"/>
                  <a:pt x="917390" y="434311"/>
                </a:cubicBezTo>
                <a:cubicBezTo>
                  <a:pt x="1297497" y="383921"/>
                  <a:pt x="1687227" y="515094"/>
                  <a:pt x="2068137" y="467904"/>
                </a:cubicBezTo>
                <a:cubicBezTo>
                  <a:pt x="2742547" y="384721"/>
                  <a:pt x="3384881" y="108777"/>
                  <a:pt x="4061695" y="47190"/>
                </a:cubicBezTo>
                <a:cubicBezTo>
                  <a:pt x="4665537" y="-7998"/>
                  <a:pt x="5292634" y="270344"/>
                  <a:pt x="5880438" y="120775"/>
                </a:cubicBezTo>
                <a:lnTo>
                  <a:pt x="6353567" y="0"/>
                </a:lnTo>
                <a:lnTo>
                  <a:pt x="6353567" y="740648"/>
                </a:lnTo>
                <a:close/>
              </a:path>
            </a:pathLst>
          </a:custGeom>
          <a:solidFill>
            <a:srgbClr val="007F3A"/>
          </a:solidFill>
          <a:ln w="8015" cap="flat">
            <a:noFill/>
            <a:prstDash val="solid"/>
            <a:miter/>
          </a:ln>
          <a:effectLst>
            <a:softEdge rad="31750"/>
          </a:effectLst>
        </p:spPr>
        <p:txBody>
          <a:bodyPr rtlCol="0" anchor="ctr"/>
          <a:lstStyle/>
          <a:p>
            <a:endParaRPr lang="en-GB"/>
          </a:p>
        </p:txBody>
      </p:sp>
      <p:grpSp>
        <p:nvGrpSpPr>
          <p:cNvPr id="30" name="Graphic 13">
            <a:extLst>
              <a:ext uri="{FF2B5EF4-FFF2-40B4-BE49-F238E27FC236}">
                <a16:creationId xmlns:a16="http://schemas.microsoft.com/office/drawing/2014/main" id="{5527FF35-B71B-B34B-B78E-EA116484F3BF}"/>
              </a:ext>
            </a:extLst>
          </p:cNvPr>
          <p:cNvGrpSpPr/>
          <p:nvPr/>
        </p:nvGrpSpPr>
        <p:grpSpPr>
          <a:xfrm>
            <a:off x="-58189" y="2496532"/>
            <a:ext cx="12319431" cy="4733360"/>
            <a:chOff x="482600" y="4589601"/>
            <a:chExt cx="11226800" cy="2453824"/>
          </a:xfrm>
        </p:grpSpPr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49212F5A-98B0-EE44-AC3D-BD77A92C6843}"/>
                </a:ext>
              </a:extLst>
            </p:cNvPr>
            <p:cNvSpPr/>
            <p:nvPr/>
          </p:nvSpPr>
          <p:spPr>
            <a:xfrm>
              <a:off x="482600" y="4589601"/>
              <a:ext cx="11226800" cy="2291529"/>
            </a:xfrm>
            <a:custGeom>
              <a:avLst/>
              <a:gdLst>
                <a:gd name="connsiteX0" fmla="*/ 0 w 11226800"/>
                <a:gd name="connsiteY0" fmla="*/ 0 h 2291529"/>
                <a:gd name="connsiteX1" fmla="*/ 11226800 w 11226800"/>
                <a:gd name="connsiteY1" fmla="*/ 0 h 2291529"/>
                <a:gd name="connsiteX2" fmla="*/ 11226800 w 11226800"/>
                <a:gd name="connsiteY2" fmla="*/ 2291530 h 2291529"/>
                <a:gd name="connsiteX3" fmla="*/ 0 w 11226800"/>
                <a:gd name="connsiteY3" fmla="*/ 2291530 h 229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6800" h="2291529">
                  <a:moveTo>
                    <a:pt x="0" y="0"/>
                  </a:moveTo>
                  <a:lnTo>
                    <a:pt x="11226800" y="0"/>
                  </a:lnTo>
                  <a:lnTo>
                    <a:pt x="11226800" y="2291530"/>
                  </a:lnTo>
                  <a:lnTo>
                    <a:pt x="0" y="2291530"/>
                  </a:lnTo>
                  <a:close/>
                </a:path>
              </a:pathLst>
            </a:custGeom>
            <a:solidFill>
              <a:srgbClr val="00618A"/>
            </a:solidFill>
            <a:ln w="8015" cap="flat">
              <a:noFill/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19">
              <a:extLst>
                <a:ext uri="{FF2B5EF4-FFF2-40B4-BE49-F238E27FC236}">
                  <a16:creationId xmlns:a16="http://schemas.microsoft.com/office/drawing/2014/main" id="{8B138A15-513C-A542-A480-704E82146FA6}"/>
                </a:ext>
              </a:extLst>
            </p:cNvPr>
            <p:cNvSpPr/>
            <p:nvPr/>
          </p:nvSpPr>
          <p:spPr>
            <a:xfrm>
              <a:off x="9737362" y="4963924"/>
              <a:ext cx="1972037" cy="210430"/>
            </a:xfrm>
            <a:custGeom>
              <a:avLst/>
              <a:gdLst>
                <a:gd name="connsiteX0" fmla="*/ 1972037 w 1972037"/>
                <a:gd name="connsiteY0" fmla="*/ 0 h 210430"/>
                <a:gd name="connsiteX1" fmla="*/ 1972037 w 1972037"/>
                <a:gd name="connsiteY1" fmla="*/ 185562 h 210430"/>
                <a:gd name="connsiteX2" fmla="*/ 1664102 w 1972037"/>
                <a:gd name="connsiteY2" fmla="*/ 191961 h 210430"/>
                <a:gd name="connsiteX3" fmla="*/ 632039 w 1972037"/>
                <a:gd name="connsiteY3" fmla="*/ 127974 h 210430"/>
                <a:gd name="connsiteX4" fmla="*/ 391464 w 1972037"/>
                <a:gd name="connsiteY4" fmla="*/ 95980 h 210430"/>
                <a:gd name="connsiteX5" fmla="*/ 1122008 w 1972037"/>
                <a:gd name="connsiteY5" fmla="*/ 71985 h 210430"/>
                <a:gd name="connsiteX6" fmla="*/ 964833 w 1972037"/>
                <a:gd name="connsiteY6" fmla="*/ 55189 h 210430"/>
                <a:gd name="connsiteX7" fmla="*/ 1222248 w 1972037"/>
                <a:gd name="connsiteY7" fmla="*/ 55189 h 210430"/>
                <a:gd name="connsiteX8" fmla="*/ 1173331 w 1972037"/>
                <a:gd name="connsiteY8" fmla="*/ 37592 h 210430"/>
                <a:gd name="connsiteX9" fmla="*/ 1803635 w 1972037"/>
                <a:gd name="connsiteY9" fmla="*/ 18396 h 210430"/>
                <a:gd name="connsiteX10" fmla="*/ 1972037 w 1972037"/>
                <a:gd name="connsiteY10" fmla="*/ 0 h 21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2037" h="210430">
                  <a:moveTo>
                    <a:pt x="1972037" y="0"/>
                  </a:moveTo>
                  <a:lnTo>
                    <a:pt x="1972037" y="185562"/>
                  </a:lnTo>
                  <a:cubicBezTo>
                    <a:pt x="1880619" y="187162"/>
                    <a:pt x="1776370" y="189561"/>
                    <a:pt x="1664102" y="191961"/>
                  </a:cubicBezTo>
                  <a:cubicBezTo>
                    <a:pt x="682559" y="211957"/>
                    <a:pt x="-885985" y="239951"/>
                    <a:pt x="632039" y="127974"/>
                  </a:cubicBezTo>
                  <a:cubicBezTo>
                    <a:pt x="713032" y="121575"/>
                    <a:pt x="311273" y="105578"/>
                    <a:pt x="391464" y="95980"/>
                  </a:cubicBezTo>
                  <a:cubicBezTo>
                    <a:pt x="632039" y="68786"/>
                    <a:pt x="879028" y="89582"/>
                    <a:pt x="1122008" y="71985"/>
                  </a:cubicBezTo>
                  <a:cubicBezTo>
                    <a:pt x="1174934" y="67986"/>
                    <a:pt x="913511" y="63987"/>
                    <a:pt x="964833" y="55189"/>
                  </a:cubicBezTo>
                  <a:cubicBezTo>
                    <a:pt x="1048232" y="40792"/>
                    <a:pt x="1137245" y="62387"/>
                    <a:pt x="1222248" y="55189"/>
                  </a:cubicBezTo>
                  <a:cubicBezTo>
                    <a:pt x="1239889" y="53589"/>
                    <a:pt x="1155688" y="39192"/>
                    <a:pt x="1173331" y="37592"/>
                  </a:cubicBezTo>
                  <a:cubicBezTo>
                    <a:pt x="1382630" y="24795"/>
                    <a:pt x="1593534" y="29594"/>
                    <a:pt x="1803635" y="18396"/>
                  </a:cubicBezTo>
                  <a:cubicBezTo>
                    <a:pt x="1860571" y="15197"/>
                    <a:pt x="1915903" y="7199"/>
                    <a:pt x="1972037" y="0"/>
                  </a:cubicBezTo>
                  <a:close/>
                </a:path>
              </a:pathLst>
            </a:custGeom>
            <a:solidFill>
              <a:srgbClr val="00719C"/>
            </a:solidFill>
            <a:ln w="8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20">
              <a:extLst>
                <a:ext uri="{FF2B5EF4-FFF2-40B4-BE49-F238E27FC236}">
                  <a16:creationId xmlns:a16="http://schemas.microsoft.com/office/drawing/2014/main" id="{E4D9FA0B-8830-EA42-BA04-E089A299D923}"/>
                </a:ext>
              </a:extLst>
            </p:cNvPr>
            <p:cNvSpPr/>
            <p:nvPr/>
          </p:nvSpPr>
          <p:spPr>
            <a:xfrm>
              <a:off x="482600" y="5965319"/>
              <a:ext cx="11226800" cy="915812"/>
            </a:xfrm>
            <a:custGeom>
              <a:avLst/>
              <a:gdLst>
                <a:gd name="connsiteX0" fmla="*/ 11226800 w 11226800"/>
                <a:gd name="connsiteY0" fmla="*/ 0 h 915812"/>
                <a:gd name="connsiteX1" fmla="*/ 11226800 w 11226800"/>
                <a:gd name="connsiteY1" fmla="*/ 915812 h 915812"/>
                <a:gd name="connsiteX2" fmla="*/ 0 w 11226800"/>
                <a:gd name="connsiteY2" fmla="*/ 915812 h 915812"/>
                <a:gd name="connsiteX3" fmla="*/ 0 w 11226800"/>
                <a:gd name="connsiteY3" fmla="*/ 690258 h 915812"/>
                <a:gd name="connsiteX4" fmla="*/ 3239734 w 11226800"/>
                <a:gd name="connsiteY4" fmla="*/ 690258 h 915812"/>
                <a:gd name="connsiteX5" fmla="*/ 2066533 w 11226800"/>
                <a:gd name="connsiteY5" fmla="*/ 535890 h 915812"/>
                <a:gd name="connsiteX6" fmla="*/ 5632646 w 11226800"/>
                <a:gd name="connsiteY6" fmla="*/ 419914 h 915812"/>
                <a:gd name="connsiteX7" fmla="*/ 4866016 w 11226800"/>
                <a:gd name="connsiteY7" fmla="*/ 335931 h 915812"/>
                <a:gd name="connsiteX8" fmla="*/ 6123418 w 11226800"/>
                <a:gd name="connsiteY8" fmla="*/ 335931 h 915812"/>
                <a:gd name="connsiteX9" fmla="*/ 5884447 w 11226800"/>
                <a:gd name="connsiteY9" fmla="*/ 251948 h 915812"/>
                <a:gd name="connsiteX10" fmla="*/ 8961392 w 11226800"/>
                <a:gd name="connsiteY10" fmla="*/ 157568 h 915812"/>
                <a:gd name="connsiteX11" fmla="*/ 10606118 w 11226800"/>
                <a:gd name="connsiteY11" fmla="*/ 0 h 915812"/>
                <a:gd name="connsiteX12" fmla="*/ 11226800 w 11226800"/>
                <a:gd name="connsiteY12" fmla="*/ 0 h 91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26800" h="915812">
                  <a:moveTo>
                    <a:pt x="11226800" y="0"/>
                  </a:moveTo>
                  <a:lnTo>
                    <a:pt x="11226800" y="915812"/>
                  </a:lnTo>
                  <a:lnTo>
                    <a:pt x="0" y="915812"/>
                  </a:lnTo>
                  <a:lnTo>
                    <a:pt x="0" y="690258"/>
                  </a:lnTo>
                  <a:cubicBezTo>
                    <a:pt x="1080179" y="691058"/>
                    <a:pt x="2165169" y="769442"/>
                    <a:pt x="3239734" y="690258"/>
                  </a:cubicBezTo>
                  <a:cubicBezTo>
                    <a:pt x="3635077" y="660664"/>
                    <a:pt x="1674397" y="579881"/>
                    <a:pt x="2066533" y="535890"/>
                  </a:cubicBezTo>
                  <a:cubicBezTo>
                    <a:pt x="3242941" y="403117"/>
                    <a:pt x="4448219" y="504696"/>
                    <a:pt x="5632646" y="419914"/>
                  </a:cubicBezTo>
                  <a:cubicBezTo>
                    <a:pt x="5890061" y="401518"/>
                    <a:pt x="4614215" y="379122"/>
                    <a:pt x="4866016" y="335931"/>
                  </a:cubicBezTo>
                  <a:cubicBezTo>
                    <a:pt x="5274191" y="266345"/>
                    <a:pt x="5707224" y="370324"/>
                    <a:pt x="6123418" y="335931"/>
                  </a:cubicBezTo>
                  <a:cubicBezTo>
                    <a:pt x="6210826" y="328732"/>
                    <a:pt x="5796237" y="257547"/>
                    <a:pt x="5884447" y="251948"/>
                  </a:cubicBezTo>
                  <a:cubicBezTo>
                    <a:pt x="6906888" y="187162"/>
                    <a:pt x="7937348" y="211957"/>
                    <a:pt x="8961392" y="157568"/>
                  </a:cubicBezTo>
                  <a:cubicBezTo>
                    <a:pt x="9513110" y="127974"/>
                    <a:pt x="10053599" y="0"/>
                    <a:pt x="10606118" y="0"/>
                  </a:cubicBezTo>
                  <a:lnTo>
                    <a:pt x="11226800" y="0"/>
                  </a:lnTo>
                  <a:close/>
                </a:path>
              </a:pathLst>
            </a:custGeom>
            <a:solidFill>
              <a:srgbClr val="00719C"/>
            </a:solidFill>
            <a:ln w="8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21">
              <a:extLst>
                <a:ext uri="{FF2B5EF4-FFF2-40B4-BE49-F238E27FC236}">
                  <a16:creationId xmlns:a16="http://schemas.microsoft.com/office/drawing/2014/main" id="{C308E0E2-3DBF-C146-AABF-8A669F5F9AC6}"/>
                </a:ext>
              </a:extLst>
            </p:cNvPr>
            <p:cNvSpPr/>
            <p:nvPr/>
          </p:nvSpPr>
          <p:spPr>
            <a:xfrm>
              <a:off x="489015" y="4943129"/>
              <a:ext cx="5752933" cy="475102"/>
            </a:xfrm>
            <a:custGeom>
              <a:avLst/>
              <a:gdLst>
                <a:gd name="connsiteX0" fmla="*/ 5752933 w 5752933"/>
                <a:gd name="connsiteY0" fmla="*/ 347128 h 475102"/>
                <a:gd name="connsiteX1" fmla="*/ 4113019 w 5752933"/>
                <a:gd name="connsiteY1" fmla="*/ 347128 h 475102"/>
                <a:gd name="connsiteX2" fmla="*/ 4702426 w 5752933"/>
                <a:gd name="connsiteY2" fmla="*/ 269545 h 475102"/>
                <a:gd name="connsiteX3" fmla="*/ 2909345 w 5752933"/>
                <a:gd name="connsiteY3" fmla="*/ 211156 h 475102"/>
                <a:gd name="connsiteX4" fmla="*/ 3295066 w 5752933"/>
                <a:gd name="connsiteY4" fmla="*/ 168765 h 475102"/>
                <a:gd name="connsiteX5" fmla="*/ 2663157 w 5752933"/>
                <a:gd name="connsiteY5" fmla="*/ 168765 h 475102"/>
                <a:gd name="connsiteX6" fmla="*/ 2783445 w 5752933"/>
                <a:gd name="connsiteY6" fmla="*/ 126374 h 475102"/>
                <a:gd name="connsiteX7" fmla="*/ 1236552 w 5752933"/>
                <a:gd name="connsiteY7" fmla="*/ 79183 h 475102"/>
                <a:gd name="connsiteX8" fmla="*/ 409778 w 5752933"/>
                <a:gd name="connsiteY8" fmla="*/ 0 h 475102"/>
                <a:gd name="connsiteX9" fmla="*/ 0 w 5752933"/>
                <a:gd name="connsiteY9" fmla="*/ 0 h 475102"/>
                <a:gd name="connsiteX10" fmla="*/ 0 w 5752933"/>
                <a:gd name="connsiteY10" fmla="*/ 475102 h 475102"/>
                <a:gd name="connsiteX11" fmla="*/ 5752933 w 5752933"/>
                <a:gd name="connsiteY11" fmla="*/ 475102 h 475102"/>
                <a:gd name="connsiteX12" fmla="*/ 5752933 w 5752933"/>
                <a:gd name="connsiteY12" fmla="*/ 347128 h 47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2933" h="475102">
                  <a:moveTo>
                    <a:pt x="5752933" y="347128"/>
                  </a:moveTo>
                  <a:cubicBezTo>
                    <a:pt x="5206028" y="347128"/>
                    <a:pt x="4656717" y="387120"/>
                    <a:pt x="4113019" y="347128"/>
                  </a:cubicBezTo>
                  <a:cubicBezTo>
                    <a:pt x="3914144" y="332732"/>
                    <a:pt x="4900499" y="291940"/>
                    <a:pt x="4702426" y="269545"/>
                  </a:cubicBezTo>
                  <a:cubicBezTo>
                    <a:pt x="4111415" y="203158"/>
                    <a:pt x="3505167" y="253548"/>
                    <a:pt x="2909345" y="211156"/>
                  </a:cubicBezTo>
                  <a:cubicBezTo>
                    <a:pt x="2780237" y="201559"/>
                    <a:pt x="3421768" y="190361"/>
                    <a:pt x="3295066" y="168765"/>
                  </a:cubicBezTo>
                  <a:cubicBezTo>
                    <a:pt x="3089776" y="133573"/>
                    <a:pt x="2872457" y="186362"/>
                    <a:pt x="2663157" y="168765"/>
                  </a:cubicBezTo>
                  <a:cubicBezTo>
                    <a:pt x="2619052" y="164766"/>
                    <a:pt x="2827550" y="129574"/>
                    <a:pt x="2783445" y="126374"/>
                  </a:cubicBezTo>
                  <a:cubicBezTo>
                    <a:pt x="2269417" y="94381"/>
                    <a:pt x="1751381" y="106378"/>
                    <a:pt x="1236552" y="79183"/>
                  </a:cubicBezTo>
                  <a:cubicBezTo>
                    <a:pt x="959090" y="64787"/>
                    <a:pt x="687241" y="0"/>
                    <a:pt x="409778" y="0"/>
                  </a:cubicBezTo>
                  <a:lnTo>
                    <a:pt x="0" y="0"/>
                  </a:lnTo>
                  <a:lnTo>
                    <a:pt x="0" y="475102"/>
                  </a:lnTo>
                  <a:lnTo>
                    <a:pt x="5752933" y="475102"/>
                  </a:lnTo>
                  <a:lnTo>
                    <a:pt x="5752933" y="347128"/>
                  </a:lnTo>
                  <a:close/>
                </a:path>
              </a:pathLst>
            </a:custGeom>
            <a:solidFill>
              <a:srgbClr val="00719C"/>
            </a:solidFill>
            <a:ln w="8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95C8795-8A66-4748-853C-6B633A192C6A}"/>
              </a:ext>
            </a:extLst>
          </p:cNvPr>
          <p:cNvSpPr/>
          <p:nvPr/>
        </p:nvSpPr>
        <p:spPr>
          <a:xfrm>
            <a:off x="-58188" y="-66503"/>
            <a:ext cx="12319430" cy="7024255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Half-frame 3">
            <a:extLst>
              <a:ext uri="{FF2B5EF4-FFF2-40B4-BE49-F238E27FC236}">
                <a16:creationId xmlns:a16="http://schemas.microsoft.com/office/drawing/2014/main" id="{45C3C088-855A-5144-B0DB-7068DDC10777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A fishy story</a:t>
            </a:r>
          </a:p>
        </p:txBody>
      </p:sp>
      <p:sp>
        <p:nvSpPr>
          <p:cNvPr id="35" name="Half-frame 34">
            <a:extLst>
              <a:ext uri="{FF2B5EF4-FFF2-40B4-BE49-F238E27FC236}">
                <a16:creationId xmlns:a16="http://schemas.microsoft.com/office/drawing/2014/main" id="{0A3CF230-EA4D-B741-90E3-6DC73040DA53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631437DE-7C3A-844E-AFB3-E3CF8194CC1E}"/>
              </a:ext>
            </a:extLst>
          </p:cNvPr>
          <p:cNvSpPr/>
          <p:nvPr/>
        </p:nvSpPr>
        <p:spPr>
          <a:xfrm rot="578695">
            <a:off x="390081" y="3830500"/>
            <a:ext cx="3125586" cy="114162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The Logicalness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078E267B-74AC-2142-9985-83C1CB1E27E7}"/>
              </a:ext>
            </a:extLst>
          </p:cNvPr>
          <p:cNvSpPr/>
          <p:nvPr/>
        </p:nvSpPr>
        <p:spPr>
          <a:xfrm rot="360743">
            <a:off x="8530382" y="4845209"/>
            <a:ext cx="3125586" cy="114162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The History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B29C1974-AFEF-EC4F-B67B-E57011F3EE19}"/>
              </a:ext>
            </a:extLst>
          </p:cNvPr>
          <p:cNvSpPr/>
          <p:nvPr/>
        </p:nvSpPr>
        <p:spPr>
          <a:xfrm rot="21172296">
            <a:off x="4664736" y="5147946"/>
            <a:ext cx="3125586" cy="114162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The Applications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030A0ED4-A6F3-744D-8EF3-5CFA70A6825A}"/>
              </a:ext>
            </a:extLst>
          </p:cNvPr>
          <p:cNvSpPr/>
          <p:nvPr/>
        </p:nvSpPr>
        <p:spPr>
          <a:xfrm rot="21256295">
            <a:off x="936600" y="5480703"/>
            <a:ext cx="3125586" cy="1141628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The Connections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72272819-F7FD-0642-B01B-24CA1257C837}"/>
              </a:ext>
            </a:extLst>
          </p:cNvPr>
          <p:cNvSpPr/>
          <p:nvPr/>
        </p:nvSpPr>
        <p:spPr>
          <a:xfrm rot="21254873">
            <a:off x="5229860" y="3674493"/>
            <a:ext cx="3125586" cy="114162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The Beauty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98F64DAA-8C62-8941-8575-7EEF8522C462}"/>
              </a:ext>
            </a:extLst>
          </p:cNvPr>
          <p:cNvSpPr/>
          <p:nvPr/>
        </p:nvSpPr>
        <p:spPr>
          <a:xfrm rot="740407">
            <a:off x="8774783" y="3210377"/>
            <a:ext cx="3125586" cy="114162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The Depth</a:t>
            </a:r>
          </a:p>
        </p:txBody>
      </p:sp>
      <p:sp>
        <p:nvSpPr>
          <p:cNvPr id="23" name="Cloud Callout 22">
            <a:extLst>
              <a:ext uri="{FF2B5EF4-FFF2-40B4-BE49-F238E27FC236}">
                <a16:creationId xmlns:a16="http://schemas.microsoft.com/office/drawing/2014/main" id="{9852B255-50E0-F84F-9EA6-0277A161BEC2}"/>
              </a:ext>
            </a:extLst>
          </p:cNvPr>
          <p:cNvSpPr/>
          <p:nvPr/>
        </p:nvSpPr>
        <p:spPr>
          <a:xfrm>
            <a:off x="887053" y="198056"/>
            <a:ext cx="10680951" cy="3258313"/>
          </a:xfrm>
          <a:prstGeom prst="cloudCallout">
            <a:avLst>
              <a:gd name="adj1" fmla="val -20148"/>
              <a:gd name="adj2" fmla="val 92773"/>
            </a:avLst>
          </a:prstGeom>
          <a:solidFill>
            <a:schemeClr val="tx1"/>
          </a:solidFill>
          <a:ln w="0">
            <a:solidFill>
              <a:schemeClr val="tx1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4400" dirty="0">
                <a:solidFill>
                  <a:schemeClr val="bg2"/>
                </a:solidFill>
              </a:rPr>
              <a:t>What is the </a:t>
            </a:r>
            <a:r>
              <a:rPr lang="en-GB" sz="4400" i="1" dirty="0">
                <a:solidFill>
                  <a:schemeClr val="bg2"/>
                </a:solidFill>
              </a:rPr>
              <a:t>mathematical</a:t>
            </a:r>
            <a:r>
              <a:rPr lang="en-GB" sz="4400" dirty="0">
                <a:solidFill>
                  <a:schemeClr val="bg2"/>
                </a:solidFill>
              </a:rPr>
              <a:t> water our pupils are swimming through?</a:t>
            </a:r>
          </a:p>
        </p:txBody>
      </p:sp>
    </p:spTree>
    <p:extLst>
      <p:ext uri="{BB962C8B-B14F-4D97-AF65-F5344CB8AC3E}">
        <p14:creationId xmlns:p14="http://schemas.microsoft.com/office/powerpoint/2010/main" val="23341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The Connections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D20F7-C505-E54C-A55A-EA7AF9A37321}"/>
              </a:ext>
            </a:extLst>
          </p:cNvPr>
          <p:cNvSpPr/>
          <p:nvPr/>
        </p:nvSpPr>
        <p:spPr>
          <a:xfrm>
            <a:off x="520700" y="698500"/>
            <a:ext cx="11290300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bg2"/>
                </a:solidFill>
              </a:rPr>
              <a:t>Maths should feel like </a:t>
            </a:r>
            <a:r>
              <a:rPr lang="en-GB" sz="4800" i="1" dirty="0">
                <a:solidFill>
                  <a:schemeClr val="bg2"/>
                </a:solidFill>
              </a:rPr>
              <a:t>Game of  Thrones</a:t>
            </a:r>
            <a:r>
              <a:rPr lang="en-GB" sz="4800" dirty="0">
                <a:solidFill>
                  <a:schemeClr val="bg2"/>
                </a:solidFill>
              </a:rPr>
              <a:t>.</a:t>
            </a:r>
            <a:br>
              <a:rPr lang="en-GB" sz="4800" dirty="0">
                <a:solidFill>
                  <a:schemeClr val="bg2"/>
                </a:solidFill>
              </a:rPr>
            </a:br>
            <a:r>
              <a:rPr lang="en-GB" sz="4800" dirty="0">
                <a:solidFill>
                  <a:schemeClr val="bg2"/>
                </a:solidFill>
              </a:rPr>
              <a:t>Not </a:t>
            </a:r>
            <a:r>
              <a:rPr lang="en-GB" sz="4800" i="1" dirty="0">
                <a:solidFill>
                  <a:schemeClr val="bg2"/>
                </a:solidFill>
              </a:rPr>
              <a:t>Friends</a:t>
            </a:r>
            <a:r>
              <a:rPr lang="en-GB" sz="48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1026" name="Picture 2" descr="Five Big Ideas in Teaching for Mastery | NCETM">
            <a:extLst>
              <a:ext uri="{FF2B5EF4-FFF2-40B4-BE49-F238E27FC236}">
                <a16:creationId xmlns:a16="http://schemas.microsoft.com/office/drawing/2014/main" id="{1D5DED28-2E6A-E943-9E9B-A4456379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324446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D3FBE86-316A-A147-8BDB-4735FE5E8551}"/>
              </a:ext>
            </a:extLst>
          </p:cNvPr>
          <p:cNvSpPr/>
          <p:nvPr/>
        </p:nvSpPr>
        <p:spPr>
          <a:xfrm>
            <a:off x="3898900" y="3048000"/>
            <a:ext cx="1028700" cy="444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2AA849-DDC0-2847-B10A-E148570CF7B3}"/>
              </a:ext>
            </a:extLst>
          </p:cNvPr>
          <p:cNvSpPr/>
          <p:nvPr/>
        </p:nvSpPr>
        <p:spPr>
          <a:xfrm>
            <a:off x="7010400" y="3035300"/>
            <a:ext cx="1028700" cy="444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CFA4DF-F6C6-D24D-BFE9-CD6E25FA061A}"/>
              </a:ext>
            </a:extLst>
          </p:cNvPr>
          <p:cNvSpPr/>
          <p:nvPr/>
        </p:nvSpPr>
        <p:spPr>
          <a:xfrm>
            <a:off x="7023100" y="5550591"/>
            <a:ext cx="1028700" cy="444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DE930C-1F6A-7E47-9BE1-795E49B96717}"/>
              </a:ext>
            </a:extLst>
          </p:cNvPr>
          <p:cNvSpPr/>
          <p:nvPr/>
        </p:nvSpPr>
        <p:spPr>
          <a:xfrm>
            <a:off x="3898900" y="5537891"/>
            <a:ext cx="1028700" cy="444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5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Introducing Interweaving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Picture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741B896-A76B-E841-9DFA-3DFC3B14F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134" y="1816100"/>
            <a:ext cx="6839731" cy="4339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7B4F79-DD59-524B-B8C2-931FA0EDE734}"/>
              </a:ext>
            </a:extLst>
          </p:cNvPr>
          <p:cNvSpPr/>
          <p:nvPr/>
        </p:nvSpPr>
        <p:spPr>
          <a:xfrm>
            <a:off x="203200" y="262545"/>
            <a:ext cx="11760200" cy="169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bg2"/>
                </a:solidFill>
              </a:rPr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16821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Introducing Interweaving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F3720-D61E-474C-A806-10BC01FC882C}"/>
              </a:ext>
            </a:extLst>
          </p:cNvPr>
          <p:cNvSpPr/>
          <p:nvPr/>
        </p:nvSpPr>
        <p:spPr>
          <a:xfrm>
            <a:off x="469900" y="1769456"/>
            <a:ext cx="11252200" cy="117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bg2"/>
                </a:solidFill>
              </a:rPr>
              <a:t>Interweaving:</a:t>
            </a:r>
          </a:p>
          <a:p>
            <a:r>
              <a:rPr lang="en-GB" sz="3200" dirty="0">
                <a:solidFill>
                  <a:schemeClr val="bg2"/>
                </a:solidFill>
              </a:rPr>
              <a:t>Using questions and tasks that bring together multiple different topics from across mathematics.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57E50B-33C3-D640-B1EA-F559F2C012EB}"/>
              </a:ext>
            </a:extLst>
          </p:cNvPr>
          <p:cNvSpPr/>
          <p:nvPr/>
        </p:nvSpPr>
        <p:spPr>
          <a:xfrm>
            <a:off x="203200" y="262545"/>
            <a:ext cx="11760200" cy="169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bg2"/>
                </a:solidFill>
              </a:rPr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38987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Introducing Interweaving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F3720-D61E-474C-A806-10BC01FC882C}"/>
              </a:ext>
            </a:extLst>
          </p:cNvPr>
          <p:cNvSpPr/>
          <p:nvPr/>
        </p:nvSpPr>
        <p:spPr>
          <a:xfrm>
            <a:off x="469900" y="1375756"/>
            <a:ext cx="11252200" cy="5380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2"/>
                </a:solidFill>
                <a:latin typeface="Calibri" panose="020F0502020204030204" pitchFamily="34" charset="0"/>
                <a:ea typeface="DEJAVU SANS" panose="020B0603030804020204" pitchFamily="34" charset="0"/>
                <a:cs typeface="Calibri" panose="020F0502020204030204" pitchFamily="34" charset="0"/>
              </a:rPr>
              <a:t>1 – </a:t>
            </a:r>
            <a:r>
              <a:rPr lang="en-GB" sz="4000" dirty="0">
                <a:solidFill>
                  <a:schemeClr val="bg2"/>
                </a:solidFill>
              </a:rPr>
              <a:t>Connections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– </a:t>
            </a:r>
            <a:r>
              <a:rPr lang="en-GB" sz="4000" dirty="0">
                <a:solidFill>
                  <a:schemeClr val="bg2"/>
                </a:solidFill>
              </a:rPr>
              <a:t>Retrieval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– </a:t>
            </a:r>
            <a:r>
              <a:rPr lang="en-GB" sz="4000" dirty="0">
                <a:solidFill>
                  <a:schemeClr val="bg2"/>
                </a:solidFill>
              </a:rPr>
              <a:t>Depth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– </a:t>
            </a:r>
            <a:r>
              <a:rPr lang="en-GB" sz="4000" dirty="0">
                <a:solidFill>
                  <a:schemeClr val="bg2"/>
                </a:solidFill>
              </a:rPr>
              <a:t>Challenge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– </a:t>
            </a:r>
            <a:r>
              <a:rPr lang="en-GB" sz="4000" dirty="0">
                <a:solidFill>
                  <a:schemeClr val="bg2"/>
                </a:solidFill>
              </a:rPr>
              <a:t>Purpose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2"/>
                </a:solidFill>
              </a:rPr>
              <a:t>(6 – The Hannah Questions)</a:t>
            </a:r>
          </a:p>
        </p:txBody>
      </p:sp>
      <p:pic>
        <p:nvPicPr>
          <p:cNvPr id="5122" name="Picture 2" descr="More than sums: Hannah's Sweets – a great time to be a maths teacher!">
            <a:extLst>
              <a:ext uri="{FF2B5EF4-FFF2-40B4-BE49-F238E27FC236}">
                <a16:creationId xmlns:a16="http://schemas.microsoft.com/office/drawing/2014/main" id="{82470B9D-AF41-1A4F-9997-E679353DC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1924"/>
            <a:ext cx="5626100" cy="3883603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8E537B-8FF1-2A4C-92BB-1ADCFA3A363C}"/>
              </a:ext>
            </a:extLst>
          </p:cNvPr>
          <p:cNvSpPr/>
          <p:nvPr/>
        </p:nvSpPr>
        <p:spPr>
          <a:xfrm>
            <a:off x="203200" y="262545"/>
            <a:ext cx="11760200" cy="169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bg2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5763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4C96FF"/>
      </a:hlink>
      <a:folHlink>
        <a:srgbClr val="0066F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FD2D7AE384A04085A5ED607C4990F6" ma:contentTypeVersion="12" ma:contentTypeDescription="Create a new document." ma:contentTypeScope="" ma:versionID="738584950e45444ca2805049ec706314">
  <xsd:schema xmlns:xsd="http://www.w3.org/2001/XMLSchema" xmlns:xs="http://www.w3.org/2001/XMLSchema" xmlns:p="http://schemas.microsoft.com/office/2006/metadata/properties" xmlns:ns3="3fd95729-3133-40de-9ebf-eb215d92e632" xmlns:ns4="834b11e3-52eb-4ffe-b789-f4b8a0ab034a" targetNamespace="http://schemas.microsoft.com/office/2006/metadata/properties" ma:root="true" ma:fieldsID="048ca88a9020525357eafb77a093119f" ns3:_="" ns4:_="">
    <xsd:import namespace="3fd95729-3133-40de-9ebf-eb215d92e632"/>
    <xsd:import namespace="834b11e3-52eb-4ffe-b789-f4b8a0ab03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95729-3133-40de-9ebf-eb215d92e6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b11e3-52eb-4ffe-b789-f4b8a0ab0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5A9DA4-1E65-4770-A561-3B5E9246C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d95729-3133-40de-9ebf-eb215d92e632"/>
    <ds:schemaRef ds:uri="834b11e3-52eb-4ffe-b789-f4b8a0ab03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90F897-82FD-4B7D-A345-118A4547E8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96F0B7-50C8-4FF2-A6AE-EA07FFA15B17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834b11e3-52eb-4ffe-b789-f4b8a0ab034a"/>
    <ds:schemaRef ds:uri="3fd95729-3133-40de-9ebf-eb215d92e63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20875</TotalTime>
  <Words>603</Words>
  <Application>Microsoft Office PowerPoint</Application>
  <PresentationFormat>Widescreen</PresentationFormat>
  <Paragraphs>192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Bahnschrift</vt:lpstr>
      <vt:lpstr>Calibri</vt:lpstr>
      <vt:lpstr>Cambria Math</vt:lpstr>
      <vt:lpstr>Corbel</vt:lpstr>
      <vt:lpstr>DEJAVU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Mr Day</cp:lastModifiedBy>
  <cp:revision>3</cp:revision>
  <dcterms:created xsi:type="dcterms:W3CDTF">2021-11-07T22:04:41Z</dcterms:created>
  <dcterms:modified xsi:type="dcterms:W3CDTF">2022-03-16T09:17:02Z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0x0101007CFD2D7AE384A04085A5ED607C4990F6</vt:lpwstr>
  </property>
</Properties>
</file>