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5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asks" id="{72241BDF-DC2A-764A-A0E3-C2B4B9C51980}">
          <p14:sldIdLst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6302"/>
  </p:normalViewPr>
  <p:slideViewPr>
    <p:cSldViewPr snapToGrid="0" snapToObjects="1">
      <p:cViewPr>
        <p:scale>
          <a:sx n="78" d="100"/>
          <a:sy n="78" d="100"/>
        </p:scale>
        <p:origin x="4904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31T19:57:40.695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9424 6340 8086,'19'-8'168,"0"1"0,1 0 0,0-1 0,0 2 1,1-2-1,-1 1 0,-4 2-45,-3 1 0,-1 2 73,8-1 0,-2 0 51,-3 2-34,-1 3-213,-11 7-11,-8 6 11,-1-3 0,0 0 0,-3 2 0,-2 1-970,0 1 1,-2 0-1,0 0 970,4-3 0,0-1 0,0 1 0,-2 1 0,0 2 0,0-1 0,1 0 21,0 1 0,0-1-16,-1 3 1,1-1 229,1 2 303,6-8-505,9-3-21,9-4 10,-3-2 0,2-2 141,3 2 0,1-1-169,2 1 1,1-2-14,-6 2 1,-1-2-1,1 0-93,-1 1 0,1-1 0,0 0-329,2 1 0,1 0 1,-1 0 25,1-1 0,-2 1-39,3-1 1,-2 1-56,3-1 509,-10 0 0,0 0 0,-7 0 0</inkml:trace>
  <inkml:trace contextRef="#ctx0" brushRef="#br0" timeOffset="1">10016 6243 7706,'18'-3'221,"0"0"1,0 0 0,-1 0 0,0 0 0,-2 1-144,0-1 1,0-1-1,0 1 1,0 0-1,-1 1 0,1-1-820,1 1 0,1 1 966,2 0 401,1 0-625,-15 6 267,-3 3-312,-2 8 6,-7 2 0,-2 3-672,1-5 0,1 2 1,-2-1 706,0 1 0,-1 0 1,0 0-16,0 0 0,0 0 1,2-2-38,0 2 0,0-1 1,1-1 0,0 0-164,1-2 1,1 0-354,-1 1 1,1 0-191,-2 1-231,1 0 993,4-13 0,2-2 0,0 0 0</inkml:trace>
  <inkml:trace contextRef="#ctx0" brushRef="#br0" timeOffset="2">10331 6432 7252,'-17'-4'132,"1"0"0,0 0 0,0 1 0,1-1 0,0 1-102,-1 2 0,1-1 0,0 1-49,-1 0 1,0-1-1,0 1-258,-3 0 1,-2-1 0,2 1-1013,-4 1 1,2-1 879,2 1 1,2 0-803,-3 0 1473,1 0 0,10 0 0,2 0 0</inkml:trace>
  <inkml:trace contextRef="#ctx0" brushRef="#br0" timeOffset="3">10363 6776 6988,'2'0'1154,"0"0"-549,-2 0 68,-9 0-354,-2 0 0,-2 0-114,-3 0 1,0 0 0,-2 0-875,0 0 0,-2 0 1,-1 0-1,2 0 719,0 0 1,0 0-1,0 0 1,0 0 27,-2 0 0,0 1 1,0-1-1,0 1-17,3 0 1,2 0 0,-1 0 0,0 0-17,0 1 0,-1 0 0,0 0 0,1 0-12,-1 0 1,1 0-1,-1 0 1,0 1-23,-1-1 0,-1 1 0,0 0 1,0 0-1,0-1-404,2 1 1,-1 0 0,1-1 0,0 1-1,0 0 388,0-1 1,1 1 0,0-1-1,-1 1 1,2-1-38,-1 1 0,-1 0 0,2 0 0,2-1-281,-4 2 1,2-1 8,1 0 0,1 1-90,2-2 1,1 0-481,-7 2 9,6-2-1634,4-1 2898,5-1 0,1 0 0,2 0 1</inkml:trace>
  <inkml:trace contextRef="#ctx0" brushRef="#br0" timeOffset="4">9752 7072 8691,'-21'7'204,"0"-1"1,7-1 0,1-1-1,-1 3-186,-4 4 1,0 1 0,2 1-1112,2-2 1,2-2 0,-2 2 995,2 0 1,-1 0 0,1 1 0,1-1 96,-3 5 0,3 0 217,4-1 1,1 0-1,1 0-213,2 1 0,2 1 0,0-1-8,2 0 0,1 0 0,1-1-183,2 1 0,1-2 0,1-1 142,4 1 0,1-2-11,0-1 0,2-1-84,-2-3 0,2-1-22,6-1 0,1-4 132,-5-4 0,0-3 0,0-1 295,-1 3 0,0-2 1,0 0-270,-1-4 0,-1-1 0,-1 1-2,-2-1 1,-3 0-18,4-6 337,-7 3-291,-8 3 11,-8 2-8,-1 5 0,-2 1 0,-1 0-157,-5 1 0,-1 1 0,0 0 128,6-1 0,-2 1 1,1 0-1,0 0-8,-5 0 0,0 2 0,2 0-51,1-1 0,1 1-87,3 0 0,1 1-288,-6 2-170,7 0 607,10-1 0,2-1 0,3 0 0</inkml:trace>
  <inkml:trace contextRef="#ctx0" brushRef="#br0" timeOffset="5">9995 7232 7105,'-17'7'109,"-1"-1"1,1 1 0,1-1 0,0 1 0,3 0-4,4 0 1,1 3 122,-1 6 1,1 0-163,4-2 0,0 0-28,-1 6 1,3 1-35,3-1 1,2 0-12,0-5 1,2-1-272,2 2 1,3-2 259,1-7 0,2-2 6,3-2 0,1-1-560,2-1 0,2-1 567,-7 0 0,1-2 0,0 0 4,1 0 0,-1-1 0,1 0 11,4-4 0,-1-2 1,0 1-9,-5 1 1,-1 0 0,0 0-4,2-3 0,1 0 0,-3 0 0,-2-1 0,-3 0 46,-1-1 0,-2 1-52,-2-1 1,-1 1 124,0 0 0,-3 0-119,-1 1 0,-3-1 5,-5-2 1,-3 0-469,2 5 0,-2 0 0,-1 1 377,1-1 0,-1 0 1,1 2-57,-3-1 0,1 2 0,1 1 186,-2 1 1,-1 0-45,0 2 0,1 0 0,0 0 0,4 1 0,1-1 0,-4 1 0,0 0 0</inkml:trace>
  <inkml:trace contextRef="#ctx0" brushRef="#br0" timeOffset="6">10949 6745 7246,'3'0'1423,"0"0"-583,-3 0-683,4 0 11,-5 1 79,-9 1-147,-4 0-66,2 0 0,-2-1-586,1 0 1,1 0 551,-2 0 0,0-1-34,0 2 1,0-2-214,-2 1 1,1 0-287,3-1 1,1 1-140,-6 1-33,10 0-450,14 0 1155,1 2 0,0-1 0,-1 0 0</inkml:trace>
  <inkml:trace contextRef="#ctx0" brushRef="#br0" timeOffset="7">10975 6946 7111,'2'0'1423,"-1"0"-582,-1 0-606,-23 2-146,10-2 1,-2 1-72,-2 0 1,-2 1 0,1-1-718,-4 0 1,2 0 631,0 0 0,1 2-471,2-2 0,1 1-1294,-2 2 1832,6 0 0,10-1 0,6-2 0</inkml:trace>
  <inkml:trace contextRef="#ctx0" brushRef="#br0" timeOffset="8">11661 6303 6743,'-16'-10'156,"0"0"1,1 0 0,0 2 0,0-1 0,1 3-28,1 5 0,-2 1 20,0 2 0,-1 1 1,0 1-117,-2 1 1,1 1-731,1 1 0,1 0 1,0 2 701,2 2 1,2 0-6,1 0 0,2 1 525,2-2 1,2 1-532,3 1 1,2 0 33,6-3 0,4-1-12,3 0 1,2-1-92,1-3 1,0-2 74,3-4 0,-1-2 11,-4-1 0,-1-1-278,1-3 1,0-1 294,0 0 0,0-2 24,-3 3 1,-1-1-1,1 0 569,-1-1 1,1 1-577,-1-1 0,-2 3 78,-3 0 135,-6 7 1215,0 0-980,0 19-314,0 0 1,-1 2-128,1-6 0,-1 1 0,1 0-43,0 3 0,-2 0 0,2 0 41,0 0 1,0 0-46,-1 0 1,2-2-6,-1-1 0,0-1 0,-1-2 0,2 0 217,-1 7-911,4-1 267,-2-7-133,1 2-112,2-6-157,-6 1 1114,6-1-1394,-5 0-426,0-1 1535,0 1 0,0-3 0,0 1 0</inkml:trace>
  <inkml:trace contextRef="#ctx0" brushRef="#br0" timeOffset="9">11146 6882 8266,'17'-2'427,"-1"-1"1,0 1 0,1-1-1,3 0 1,0 0 0,-1 0-231,1-1 1,1 0 0,-1 0-1291,1 0 1,-2 0 0,3 1 1106,-4 0 0,0 1 0,2-1 0,1 1 138,-4 0 0,2 0 0,1-1 0,0 2 0,1-2 0,-1 2 0,-2-2-90,3 2 1,-1-1 0,-1 0 0,2 0 0,-1 1 92,0-1 0,0 0 1,2-1-1,-1 2 0,0-2 1,-2 2-1,-1-1 49,1 1 0,-2 0 1,-2 0-1,1 0-197,5 0 1,-1-1 0,-2 1-227,-2 0 0,-3 1-677,4-1 424,-11 0-2329,-3-1 426,-16 2 2375,0 2 0,-2 2 0,1 0 0,2-3 0,0 1 0,-8 3 0,0 0 0</inkml:trace>
  <inkml:trace contextRef="#ctx0" brushRef="#br0" timeOffset="10">11134 7224 6581,'19'-2'194,"0"0"1,0-1 0,-1 2 0,0-2 0,-2 1-27,2-4 1,-3 1-1724,1 1 0,0-1 1711,0 2 1,-1 0 649,2 0 1,-2 1-168,3 1 109,-2 2-748,-16 6-90,-7 7 62,1-4 0,-1 1-9,-2 0 1,-1 1 9,1-1 1,-1 0 0,0 0 26,-4 5 0,1 0 4,4-4 0,-1 1 0,2-2 13,-1 2 0,2-1 2196,0 5-2259,6-7-133,11-2 67,1-4 0,3-2-135,1 0 1,0 0 0,1-2-293,0 1 0,-1-1 0,0-1 318,1 1 1,1-2 0,-2 1-257,1-2 1,-1 0 476,-1-1 0,-2 0 0,3-1 0,-4 2 0</inkml:trace>
  <inkml:trace contextRef="#ctx0" brushRef="#br0" timeOffset="11">11722 7197 8355,'-19'6'188,"1"0"0,-1 0 1,1-2-1,2 1 1,2 2 23,5 5 1,3 2-870,2-4 1,1 1 701,-1 4 0,2 1-17,3-5 0,2 1 113,4 3 0,4-1-147,4-2 1,2-2-12,2 0 0,1-2-92,-5-4 1,1-2-1,-1-1 103,3-3 1,2-2 38,-3-3 1,1-1 0,1-2 0,-2 2-1,-3 0 1,0 1-1,-1-2-243,3-1 1,0-1 0,-1 0 0,-4 1 203,-1 0 1,-5 1-7,2-8 616,-4 1-615,-7 1 0,-5 1-23,-8 1-320,6 7 1,-2 2 330,0 0 1,-3 2-176,2-1 0,-2 2 1,0 1-356,1 1 0,-1 1 0,0 0 60,1-1 0,0 0 0,1 1 493,-4 3 0,3 0 0,5-1 0,4 0 0</inkml:trace>
  <inkml:trace contextRef="#ctx0" brushRef="#br0" timeOffset="12">12592 6724 7761,'-16'-1'13,"-1"0"1,0 1-1,2-1 1,0 1-1,1-1-114,-1 1 1,2 0-337,-6 2 146,8-1 0,1 1-617,-1 5 994,3 2 1,3-3 0,2-1-1</inkml:trace>
  <inkml:trace contextRef="#ctx0" brushRef="#br0" timeOffset="13">12662 6926 7381,'2'1'851,"0"1"-55,-2-2-505,-35-2 34,16 1-1418,4 0 1,-2 0 0,2 0 588,-6 0 238,0 1 0,0 2-188,10 0 1,-1 1-119,-7 0 1,2 1 571,9 9 0,4-8 0,3 3 0</inkml:trace>
  <inkml:trace contextRef="#ctx0" brushRef="#br0" timeOffset="14">12891 7014 8680,'7'4'1345,"-1"16"-1217,-4-1 1,-1 3-985,-1-7 0,1 1 0,-1 0 856,1 2 0,-1 2 0,0-2-40,0 1 1,0 0-62,1-2 1,-1 0-34,0-3 0,1-2-107,0 0 0,0-2 116,2 5-760,1-3-235,2-5 1120,1-4 0,-3-1 0,0-2 0</inkml:trace>
  <inkml:trace contextRef="#ctx0" brushRef="#br0" timeOffset="15">13174 7050 8344,'2'-2'729,"-4"1"-371,-7 7-112,0 4 1,1 2-175,1 0 1,1 1-621,-2 5 1,2 1 575,3-4 0,1 0-11,1 0 0,0-1-17,1 0 0,2-1-45,-1 0 0,2-1-22,4-2 0,2-1 4,5 0 1,2-2 28,-2-3 1,2-2-1,-1 0 17,6-2 1,0-2-422,-7-1 0,1-1 0,-2-1 438,1-5 0,0-4 3,-2 0 1,2-2 0,-3-1-236,-1 0 1,-1-2 0,-2 0 186,1-1 1,0-2-1,-5 3 45,-4-4 0,-6 4-11,-3 5 0,-3 5-57,-4 4 1,-2 4-34,1-1 1,1 1-97,-1 0 1,0 1 300,1 0 1,1 0-452,2 0 0,1 0-22,0 2 1,2 0 0,-1-1 0,4 2 0</inkml:trace>
  <inkml:trace contextRef="#ctx0" brushRef="#br0" timeOffset="16">13592 7020 8411,'-19'0'1031,"-1"1"-818,2 9-597,9-5 1,0 1 417,-1 5 0,2 0-314,0 1 0,0 0 325,1 1 0,0 1 22,3 5 0,1 1-28,1-5 1,1-1-12,4 5 0,2-2-11,-1-6 0,2-1-17,7-1 0,1 0 0,-1-2 0,2 0-4,4-1 0,2-2 1,1 0-6,-4-2 1,0 0 0,0-1-1,1 1-402,-1-2 1,0 1 0,1-1 0,-1 0 407,0-1 0,0-1 0,-1-1 1,-1-1 2,0 0 0,-2-1 0,-1-2-545,6-4 1,-1-1 588,-2-1 1,-2-2-45,-4 2 0,-3-1 0,0-1-28,1-1 0,-4-1 28,0-3 0,-7-1 0,-6 10 0,-6 0 0,1 2-4,0 0 1,1 2-1,-3 1-277,0 0 0,-2 2 0,0 0 1,1 0 168,-3 1 0,1 1 0,0 0-127,1 2 0,-1 1 0,1 0-68,1-1 1,0 1 0,0 0 306,-2 2 0,0 1 0,2 0 0,3-1 0,1 0 0,0 1 0,-1 1 0</inkml:trace>
  <inkml:trace contextRef="#ctx0" brushRef="#br0" timeOffset="17">12963 6926 6227,'-18'-5'212,"3"-1"842,15 3-573,0 2 405,0 1 77,0-3 169,11-5-34,-1 3 0,3-2-359,2 1 1,2-1-744,-3 3 1,2-1-1,-1 1 467,1 1 0,-1-1 1,2 1-665,2 0 1,1 0-1,1 0 542,-4 0 1,1 1 0,0 0 0,3-1-112,-4 1 1,1 0-1,1-1 1,1 1 0,0 0-1,-1 0 1,1 0-70,-1 0 1,0 0 0,1 0-1,-1 0 1,1 0 0,-1 0 0,0 0-403,0 1 1,1-2 0,0 2 0,-1-1 0,0 0 0,0 0-1,-1 1 294,3-1 1,0 0 0,-1 0 0,-1 0 0,-3 1-2,1 0 1,-3 0 0,-1 1-175,5-1 1,-2 0 177,-3 0 0,-1 1 785,6-1-841,-7-1 1044,5 0-3732,-11 0 3593,6 1-3830,-9 1-352,-2 0 303,-10 0 1238,-5 4 1736,2 0 0,0 0 0,-2 3 0,2-1 0</inkml:trace>
  <inkml:trace contextRef="#ctx0" brushRef="#br0" timeOffset="18">13144 6226 6518,'2'0'885,"1"0"-235,-3 0-594,3 4-34,-6 5-22,1 8 17,-3-8 0,0 2 33,-2 4 1,0 0-1,3-4 0,0 1 0,0 1 1,1 0 106,2 0-67,6-1-68,6-3-11,8 0-11,-6-6 0,0 0-342,1-1 1,0 0 329,1-1 1,0 0-23,1-1 1,0 0-12,0 1 0,-1-2-78,0 1 0,-2-1-410,2 1 1,-2-1 532,0-1 0,-1-1 0,3 2 0,-4-2 0</inkml:trace>
  <inkml:trace contextRef="#ctx0" brushRef="#br0" timeOffset="19">13258 6310 7974,'0'18'64,"1"1"0,0-1 0,-1 1 0,1-2 0,-1 0 0,2 0 0,-2-2-86,2 2 0,0-1-46,-1 0 1,0-1-135,0 0 1,0 0-1287,-1-2 1,1-2 1487,4 5 0,-4-7 0,3-6 0</inkml:trace>
  <inkml:trace contextRef="#ctx0" brushRef="#br0" timeOffset="20">13549 6268 7493,'-13'10'138,"1"-1"0,0-1 0,0 2-93,-4 3 0,1 0-12,4-4-21,4 0 21,3-4 46,3-1-35,1 1 12,16 5-11,-2 0-655,1-2 0,0-1 632,-4-1 1,1 0-23,0 0 0,-1 0-81,-1 0 0,1 1 75,1 2 1,-1 1-18,3 6-11,-7-5 1,-2 0-45,-2 7-12,-6 1-56,-4 0-44,-5-2 11,-7-5-460,-1-6 179,0-4-89,1-5 536,3-6 1,8 4 0,2-3 0</inkml:trace>
  <inkml:trace contextRef="#ctx0" brushRef="#br0" timeOffset="21">13504 6318 8637,'15'-4'67,"0"0"0,0 0 0,6-1 1,-2 1-46,-5-2-11,-1 4 1,0-1-46,5-1-56,-5 1 1,0 2-214,3-2-156,-2 1-59,-2 1-625,-2 1 1157,-5 0 0,-1 0 0,-3 0 0</inkml:trace>
  <inkml:trace contextRef="#ctx0" brushRef="#br0" timeOffset="22">14309 6834 8646,'10'0'1951,"6"-2"-1632,-2 0 0,1 0-196,0 0 0,0-1-1067,4 1 1,-1 0 1083,0 1 1,0 0-518,2 0 1,1-1 480,-7 2 1,0-1-1,1 0 8,0 0 0,0 0 0,-1 1 17,7-1 0,-2 0 55,3 1 0,-3 0-184,-7 0 0,-1 0-45,10 0-168,-17 0 781,-3 0-915,-1 0 990,-4-2-688,-3-7 45,-1 2 0,-2 0-23,2 0 1,0-1 266,-2 0 1,0 1-492,-6-3-77,0 1 77,-1 0 34,0 2 124,2 2 44,-3 0 45,8 2 56,2 2 34,5 1 44,3 0-212,9 0 78,3 0 22,-1 0 0,1 0-477,1 0 1,0 2 538,3-1 0,0 2-34,1-1 0,1 1 23,1 1 0,0 0-264,-2-1 1,-1 1 0,1 0 218,0 1 0,0-1-237,3 1 1,-2 1 331,-2 0-10,-6 0-68,-4-1-45,-5 2 982,0 0-1061,-1 4 1004,-1 0-992,-5 4 44,-3-3 1,-2 1 44,-3 1 1,-1 0-182,3-4 1,-1 1 0,1-1 1,-2 0 0,0 0-95,5-3 0,0-2-432,1-1-156,5-3-79,-1 0-291,8 0 1210,1 0 0,1 0 0,-1-1 0</inkml:trace>
  <inkml:trace contextRef="#ctx0" brushRef="#br0" timeOffset="23">15316 6536 8512,'-15'13'52,"0"0"1,-1 1 0,1-1 0,1-1 0,0 0 0,1 0 0,2-2-36,0 2 0,2-2 61,-4 7 101,6-6 191,4-4-45,8-1-112,7 0 33,6 0 1,3-1-790,-4 0 1,2 0 564,-2-1 1,1 0-1,0 0-22,0-1 0,1 1-45,-3-1 0,1-1 1,-1 0-130,0 0 0,0 0-168,2 0 1,-1 0-1340,-1-2 1681,-10 0 0,0 0 0,-7 0 0</inkml:trace>
  <inkml:trace contextRef="#ctx0" brushRef="#br0" timeOffset="24">15339 6672 8546,'-4'15'132,"0"1"0,0-1 1,0 1-1,0 0 1,1-2-94,-2 4 0,2 0-1344,0 1 1,1 0 1304,0 0 0,1-1-124,2 3 1,0-1 171,2-7 1,0-1-374,0 0 0,3-3-1350,12-7 1675,-4-7 0,-1 2 0,-7-2 0</inkml:trace>
  <inkml:trace contextRef="#ctx0" brushRef="#br0" timeOffset="25">15696 6569 7179,'-1'-3'717,"1"0"-627,0 3-68,-28 14 34,14-8 0,-1 1-4,2-1 0,-2 1 1,2 0-346,-4 1 1,3-1 449,0 3 195,4-2-206,4-3 117,4 0-140,3 0-55,9 2 10,7 4-181,-5-4 0,2-1 177,0 3 1,2 1 0,-2-1-451,3 3 1,0-1 386,-3-1 0,0 1 0,-2 1-22,2 4 0,-2-1-23,-5-2 1,0-1-119,-1 2 0,-1 1 73,-4 1-100,-6-6 0,-4-2-113,-2-1 1,-4-1-143,2-2 1,-3-1 0,1-1-393,-6-3 0,0-2 826,0-4 0,2 0 0,4-4 0,5 1 0</inkml:trace>
  <inkml:trace contextRef="#ctx0" brushRef="#br0" timeOffset="26">15627 6579 8366,'18'-7'177,"1"1"0,-1-1 0,-1 2 1,0-2-1,-3 2 316,4-2-236,-7 3 1,-1 1-844,2 1 1,-1 1 747,2-1 1,1 1-74,0 1 1,1 0-62,-1 0 1,1 0 0,0 0-220,4 0 1,0 0-74,-1 0 1,-1 0-431,2 0 361,-14 0-384,-3 0-214,-1 0-256,-1 2 1388,0 2 1,0 0-1,0-1 1</inkml:trace>
  <inkml:trace contextRef="#ctx0" brushRef="#br0" timeOffset="27">16344 6609 8501,'-11'7'1221,"-4"5"-1076,2-3 1,-1 3-1785,-2 1 1,-2 0 1501,6-2 1,-2 1-1,1-1 159,-1 1 1,0 1 0,0 0-12,0-1 0,0 2 1,-1-1-12,2 0 0,0 0 0,-1 1-172,-1 0 0,-1 0 0,2-1 112,-2 1 0,1 0-685,1-1 0,3-5 902,8-10 0,5-1 0,4-5 1</inkml:trace>
  <inkml:trace contextRef="#ctx0" brushRef="#br0" timeOffset="28">16104 6585 8557,'0'-16'89,"0"4"-1556,4 18 1467,0 4 0,1-2 0,-1 1 0</inkml:trace>
  <inkml:trace contextRef="#ctx0" brushRef="#br0" timeOffset="29">16307 6996 11930,'7'0'930,"-2"0"-2801,-5 0-113,0 0 46,0 3 1938,0 6 0,0-4 0,0 4 0</inkml:trace>
  <inkml:trace contextRef="#ctx0" brushRef="#br0" timeOffset="30">15239 7395 8146,'19'0'183,"0"0"1,0 0 0,1-1 0,-1 1 0,-1 0-28,-3 0 1,-1 0 0,1 0-1250,4 0 1,0 0 0,1 0 1187,-2 0 0,0 0 1,2 0-1,1 0-100,-3 0 0,0 0 1,2 0-1,0 0 1,1 0-1,0 0 1,-1 0-1,-1 0 112,1 0 0,-1 0 1,0 0-1,0 0 1,0 0-1,0 0 0,2 0-111,-1 0 0,1 1 0,0-1 0,1 0 1,1 0-1,-2 1 0,1-1 0,-1 1 0,-2-1 111,2 0 0,-1 0 0,-1 1 1,0-1-1,-1 0 0,1 0 1,-1 1-188,3-1 0,-1 2 0,1-2 0,-1 1 0,0 0 1,0-1 173,1 1 0,-1 0 0,1-1 0,-1 1 0,0-1-26,2 1 0,-1 0 0,0-1 0,-1 0-18,-3 1 1,-1-1 0,0 0-1,1 0 427,5 0 0,0 0 0,-2 0-295,-2 0 1,-1 0 0,-1-1-109,-1 1 1,0-1 0,-1 0 9,3 0 0,-2-1-50,3-2 1679,-3 2-1713,-4 0 2422,-4 2-2625,-4-1 883,-3 1-2069,0 0-41,-3-1-239,-5 1 33,-9-3 373,5 3 1,-1 0 1262,-3-1 0,2 0 0,-5 1 0,4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31T22:47:58.860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9940 3894 5151,'-9'1'110,"-1"0"0,0 0 0,1 0 0,-4 0 0,1 1 1,2 1-38,0 3 0,1 1-1712,0 0 1,0 3 1673,4-3 0,-1 2 0,1 0 0,1 0-24,-1 1 1,1 0-1,0 0-9,1 0 1,0 1 0,0 0 0,1 0-3,0 0 0,2 0 0,0-1 96,2 1 1,0 0 0,2 0-109,-1-1 1,0 1 0,2-2-1,2 1 1,0-1 0,0 0-99,1-1 0,1 0 0,0-1 98,1-1 1,0 0 0,1-2-4,-1 1 0,1-2 1,2-1 7,-4-1 0,2-1 0,0 0 1,0-1-1,-1 0 7,0-1 0,0-1 0,-1 1 0,1-1-3,2-2 0,1 1 1,-1-1-1,-1-1-1,-2-2 0,-1 0 1,-1-2-3,-1 1 0,-1-3 1,0 1-1,-1 0-2,0-1 1,-1 1 0,-1-1 2,0 1 1,-1-1-1,-1-1 1,0 1-1,0 2-3,-2-1 1,-1 1 0,-2 0 0,0 1 0,0 0 1,-2 0-1,0 1 0,0 1-61,-2 0 1,-1 3 0,-1-1 0,1 1 19,0-1 1,0 1-1,-1 0 1,1 1-188,-3 0 0,1 1 0,0 1-28,2 0 0,1 1 638,1 1 1,1 1-376,-4 1 0,6-1 0,2 1 0</inkml:trace>
  <inkml:trace contextRef="#ctx0" brushRef="#br0" timeOffset="1">10169 4195 7728,'5'9'-266,"-2"-1"1,1 1 0,-1-3 0,-3-4 0,0-1 0</inkml:trace>
  <inkml:trace contextRef="#ctx0" brushRef="#br0" timeOffset="2">10287 3934 6477,'10'-3'125,"1"0"1,-1-1-1,0 1 1,0 0-1,-1 1-35,1-1 0,0 1-577,0 0 1,0 0 547,0 1 1,0-1-23,0 1 0,-1 1 6,0-1 0,-1 1 5,-1 0 1,-1 0 433,3 6-484,-5 2-6,-5 0 1,-2 1-168,-1 1 0,-2 0 161,1-2 1,-1 1 0,-1-1 0,1 1-211,0-1 0,0 1 0,0-1 0,0 2 230,-1 0 1,0 1-1,1 0 1,1 0-2,-1-1 1,1 0-1,2 0 4,-1 4 1,2-2 306,1-5 1,1-1-314,5 0 1,2-1-6,-2-2 0,1-1-266,6 1 1,2-2 168,-3-1 0,2-2 0,-1 1-296,-3 0 1,1 0 0,0 0 156,2-1 1,1-1 0,-1 1-230,-1-1 0,0-1 465,-1 0 0,-1 1 0,1-1 0,-3 0 0</inkml:trace>
  <inkml:trace contextRef="#ctx0" brushRef="#br0" timeOffset="3">10662 3869 5817,'10'0'181,"1"0"1,-1 0-1,0 0 1,0 0-1,0 0-140,0 0 0,0 0 1,-1 0 2,1-1 1,0 1-6,3 0 1,-1-1 39,0 0-1,-2 1 810,-3 0-866,-1 4 23,-2 3-11,-1 5-534,-2-4 0,0 1 494,0 1 1,-2 0-12,0 2 0,-1 1-261,0-5 0,1 1 0,-2-1 233,0 1 0,0 0 1,0-1-31,-1 1 0,1-1 0,-1 0-149,0 2 0,0 0 0,-1-1-209,1 2 1,-1 0 432,2-1 0,0-2 0,0 0 0,4-7 0</inkml:trace>
  <inkml:trace contextRef="#ctx0" brushRef="#br0" timeOffset="4">10877 4012 6753,'-11'-2'89,"0"1"1,-1 0 0,1 0 0,-1 0-1,2 0 1,-1 0 0,1 0-90,0 0 0,1 1 0,0-1-819,0 1 1,0 0 0,0 0 661,-3 0 0,0-1 157,-1 1 0,1 0 0,0 0 0,1 0 0</inkml:trace>
  <inkml:trace contextRef="#ctx0" brushRef="#br0" timeOffset="5">11294 3947 3526,'-11'6'40,"1"0"0,0 0 0,0 0 0,0 1 0,0-1 0,0 1 0,1-1-29,1 0 0,0 1 0,0 0-571,-1 0 1,0 1-1,1 0 560,0-1 0,0 0 0,0 0-8,0 1 1,1-2 0,0 1 160,-3 2 0,1 0-333,1-2 1,1 0-96,1-2 1,1 0-454,-1 3 968,3-3 0,2-3 0,1-1 0</inkml:trace>
  <inkml:trace contextRef="#ctx0" brushRef="#br0" timeOffset="6">11230 4101 6607,'-3'-9'141,"0"0"0,1 0 1,-1 0-1,0 0 1,-1 1-131,-2-1 0,0 0-1104,-1 1 1,0-1 0,-1 0 763,3 2 0,-1 0 0,0 0 242,-1-1 1,-1 0 0,1 0-414,-1 1 1,0 0 499,1 1 0,0 0 0,-1 0 0,3 1 0</inkml:trace>
  <inkml:trace contextRef="#ctx0" brushRef="#br0" timeOffset="7">11494 3865 6852,'1'13'67,"0"-1"0,0 1 0,0 0 1,0 0-1,1-2 0,-2 2-59,1-3 1,-2 1-1,1 0 1,0 0-321,0 2 1,0 0 0,0 0 311,1-1 0,0 1 0,0-1-296,-1 1 0,1 0 1,0-1 160,1 0 1,0-2-404,0 0 104,-1-9 434,1-1 0,-1 0 0,0 0 0</inkml:trace>
  <inkml:trace contextRef="#ctx0" brushRef="#br0" timeOffset="8">11635 3890 7123,'12'-3'136,"0"1"1,0-1 0,0 1 0,-1 0-1,0-1-121,0 0 0,0 1 0,-1-1-1018,2 0 0,0 0 1025,-1 1 1,-1-1-1,0 1 0,-1 0 1,-2 1-6,0 0 0,-1 0 653,3 1-670,-4 6 162,-6 0 1,-1 2-157,-2 2 0,-1 0-6,0 0 0,0-1-113,-1 0 0,0-2 113,2 0 1096,0-1-1040,3-4-22,3 2-34,3-1 0,5 3 5,-4-3 1,0 0-340,2 1 0,-1 0 345,0 1 0,0 0 7,0 1 1,0 1 0,-1 0-2,1 1 0,0 0-10,-2 0 1,1-1-1,-1 1 0,-2 0 1,0 1-1,-1-1-7,1 2 0,-1 0-305,0 2 1,0 1 304,-1-5 0,-2 1-6,-2 0 1,-1 0-7,0-2 1,0-1 0,-3 1 0,-3-1 3,2-3 1,-1-2-1,0 1 8,-2-1 0,0 0-425,1 0 1,-1 0 0,1-2 317,-1 0 1,0-1-107,1-1 1,-1 0-113,1-3 0,1 0 269,0 0 0,1-1 0,-1-2 0,3 2 1</inkml:trace>
  <inkml:trace contextRef="#ctx0" brushRef="#br0" timeOffset="9">12072 3918 6294,'2'-2'515,"-1"1"-145,-1 1-179,-7-3-46,1 3-33,-6-3 11,1 5-323,1 2 379,-1 3-22,2 3-113,5-5 1,1 1-198,-1 1 1,2 0 180,-1 0 0,1 1-6,1 1 1,0-1-9,0 1 1,1 0 0,1 1-8,2-1 1,1 0 0,0 0-416,-1 1 1,0-1-1,1 0 419,2 0 0,1-1 1,0-2-7,1 0 1,2-1-1,0 0 1,0-1 5,1-1 1,1-2-245,-1 0 0,2 0 0,-1-2 230,-2-1 0,-1-1 0,0 0 1,0 0 2,2-2 0,1 0 0,-1-1 0,-1 0-292,-2 0 1,0 0 0,-1 0 0,-1-2 291,2-1 0,-2-1 0,-1 0-6,0-1 1,-3 0 6,0 1 1,-2-1 0,-1 1-14,-3 1 1,-1-1 0,0 1 11,-1 0 0,2 0 0,-3 2-51,-2 0 1,-1 1-1,0 2 40,1 1 0,1 1 0,0 1-27,-1-1 1,0 2 0,-1-1-60,1 0 0,0 1 0,0 0-60,1 0 0,-1 1 0,0 0-191,-3 0 1,0 1-145,1 0 1,1 1 491,2-2 0,0 1 0,-1 0 0,4-2 0</inkml:trace>
  <inkml:trace contextRef="#ctx0" brushRef="#br0" timeOffset="10">12605 4023 7314,'-10'-2'59,"1"0"1,-4 0 0,2 0-60,0 1-239,2 0 1,0 1 70,2 0 207,-3 5 0,6-3 0,-1 3 1</inkml:trace>
  <inkml:trace contextRef="#ctx0" brushRef="#br0" timeOffset="11">12641 4140 6999,'1'-1'550,"-1"1"-69,0 0-391,-13-1-12,2 0-637,2 0 1,-2 1-1,1-1 559,0 1 0,1 0-28,-3 0 0,-1-1-101,5 1 0,0 0-123,1 0 0,0 0-566,-5 2 818,3 1 0,5-1 0,1 0 0</inkml:trace>
  <inkml:trace contextRef="#ctx0" brushRef="#br0" timeOffset="12">12810 3953 6607,'1'-1'740,"1"0"-505,-2 1-22,22-10-873,-16 8 0,0-1 719,4-1 1,2 0 0,-2 0 35,0 2 1,-2 1-35,2-1 1,-1 1-23,0 0 0,0 0 6,-1 1 0,0-1 112,4 1-34,-3 1 396,-3 1-519,-4 3-11,-1 5 0,-2 1-117,-1-5 0,0 1 106,-1-1 0,-1 1-18,0-1 0,-1-1 7,-4 4-1,1-3 23,2-2 753,3-2-742,1 0 0,2-2-67,1 1 516,3 2-460,3 0 0,-1 0 0,0 0-12,3 2 1,0 1-218,-3-2 1,0 1 239,1 1 0,-1 0-23,0 3 1,-3 0-110,-2 2 109,-1-1 12,-4 2-23,-1-5 1,-2 0-12,-2-1 0,-2-1-551,-1 0 0,1-1 551,2-2 0,0-1 1,0 0-96,-1-1 0,1-1-51,0 0 1,1-1-107,0-1 0,1 1-222,1-2 0,1 0 519,-2-4 0,4 4 0,3 0 0</inkml:trace>
  <inkml:trace contextRef="#ctx0" brushRef="#br0" timeOffset="13">13204 3898 7080,'-9'1'70,"0"1"0,0 0 0,-4 0 0,2 2-8,2 0 0,2 1 5,-3 2-39,5-2 0,0-1-6,0 3 172,4-1-183,-1-1 43,2 0-54,5 0-17,3-1 0,1-1 21,-1 1 0,2-1 0,-1 0-717,0 1 1,0-1-1,0 1 713,0 0 0,0 0 0,0 0 5,-1 1 1,-2 0-140,1 0 0,-1 1 134,-2-1 0,0 1-6,-1 1 1,0 1-7,-3 0 1,-1 0-6,0-1 1,-2 1-174,-1-2 0,-2 0 145,0-2 0,0 0-39,-1-1 0,-1-1-101,1 0 0,-1 0-106,0-1 0,0 0-96,-1-1 1,2 0 386,-1-2 0,2 0 0,-2 1 0,4-3 0</inkml:trace>
  <inkml:trace contextRef="#ctx0" brushRef="#br0" timeOffset="14">13145 3872 7862,'13'0'127,"-1"0"1,1 0 0,-3 0 0,1 0 0,-2 0-123,1 0 1,0 0-1174,-2 0 1,-1 0 1156,0 0 0,1 0-56,-1 0 0,1 0-45,-1 0 0,0 0 316,-1 0 1,1 0-693,1 0 1,-1 0 582,4 0 0,-4 0 0,-3 0 0</inkml:trace>
  <inkml:trace contextRef="#ctx0" brushRef="#br0" timeOffset="15">13398 4158 7291,'2'0'784,"-1"0"-549,-1 0-223,1 0-225,-1 0-336,3-1-258,0-2 807,1-1 0,-1 1 0,-2 0 0</inkml:trace>
  <inkml:trace contextRef="#ctx0" brushRef="#br0" timeOffset="16">13593 3911 8635,'2'10'152,"-1"1"0,1-1 0,-1 1 0,0-1 0,1 0 1,-1 1-1,1-2-1200,-1 2 1,0-1 0,0 0 1091,1 0 1,-1 1 0,0 1-23,1-1 1,-1 1-1,1-1-577,-1 1 0,1-1 0,-1 1 559,1-2 0,-1 1 0,0 0-4,0-2 0,0 0 0,0 0 463,0 1 1,0 0-817,-1-1 1,1-1-1553,0 0 1905,1-5 0,-2-3 0,1-2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31T22:50:06.617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12947 8800 7235,'3'-2'1255,"-1"1"-762,-2 1-235,-1-2 89,-4 2 347,-16 2-492,2 7 0,-2 5-169,3-1 1,-2 2 0,2 1-512,1-1 1,0 2-1,2 1 489,0 2 0,1-1 1,2 0 4,0 3 1,2 0-100,5-4 1,2 1 0,2 0 26,7 7 0,5-1-26,-3-7 0,1 1 0,3-4 3,5-3 1,3-2-1,-2-2 45,3 0 1,0-2-1,-2-4 1,-2-2-23,6-5-11,-1-10 22,-8-7 67,-10 7 1,-3 0 33,-12-8-17,2 12 0,-4 2-11,-2 3 0,-2 3-6,-8-2 1,-1 2-152,3 2 0,-2-1 442,0 1 1,0 1-1053,1 0 143,12 0-502,12 0 1098,0 0 0,-1 1 0</inkml:trace>
  <inkml:trace contextRef="#ctx0" brushRef="#br0" timeOffset="1">13343 8771 7247,'-24'15'175,"0"-1"0,0 0 0,4 0 0,-1 0 0,4 0-1807,3 2 1,4 0 1743,2-3 0,3 0 123,3 1 1158,2-4-1213,1-2 67,17 4-180,4-4-128,-2-2 1,2-1 60,-2-2 0,2-1-6,1 0 1,1-1-1,0 0 1,-1 0-29,1-1 0,-1 0-13,-3 0 0,0 0-435,1 0 1,-4 0-1480,3 1 1961,-4 1 0,-14 0 0,-2 0 0</inkml:trace>
  <inkml:trace contextRef="#ctx0" brushRef="#br0" timeOffset="2">13406 8906 8882,'-6'20'145,"-1"1"1,1-1 0,0 0 0,1-1-1,0-2-134,2-1 1,2 0-611,-2 0 1,1 0 519,1 0 1,-1-1-191,1-1 1,0 0-135,1 11 403,-1 2 0,1-15 0,0 2 0</inkml:trace>
  <inkml:trace contextRef="#ctx0" brushRef="#br0" timeOffset="3">13934 8948 8355,'-16'23'3,"0"-1"1,1 1 0,1-5 0,0 0 0,1-1 0,2-3-195,-3 8-470,1-8 0,2-1 661,10-5 0,-4-2 0,5-6 0</inkml:trace>
  <inkml:trace contextRef="#ctx0" brushRef="#br0" timeOffset="4">13803 8876 8266,'3'-13'-1838,"1"3"1838,1 16 0,-1-3 0,-1 4 0</inkml:trace>
  <inkml:trace contextRef="#ctx0" brushRef="#br0" timeOffset="5">13971 9212 10462,'8'-21'-367,"-7"4"0,-2 13 0,-4 3 0</inkml:trace>
  <inkml:trace contextRef="#ctx0" brushRef="#br0" timeOffset="6">14193 9030 7493,'21'-3'210,"0"0"1,0 0 0,-1 1 0,-1 0 0,-1 0-38,-1-1 1,-1 1-760,4 0 1,-1 1 719,4-1 1,2 1-475,2 0 0,0 0 399,-7 1 1,1-1 0,0 1-195,0 0 0,1 0 0,0 0 183,-1 1 1,0 0-1,0 0-11,-2 0 1,0 0-1,-1 0 25,6 1 0,-2 0-34,-4 0 1,-1-1 49,7 1 671,-5-2-749,-9 0 1120,-4 2-1198,-11-2 1636,-5 2-1558,-8-1 262,-2-1-274,3-5 1,-1-4-6,0 1 1,0-3-40,-4-4 0,3-1 22,4 5 0,3-1 34,-1-4 12,11 12 156,2 2 11,3 2-146,3 0-10,9 0 5,1 1 0,2 0-12,-2 0 1,0 1-6,7 1 1,1-1 83,0 1 0,1 0-34,-4-2 1,0 1 67,6 1 1,-2 1-692,3-1 685,-8 3-101,-15-2-22,-4 2-45,-1 3 1,-5 17 32,-2-8 1,-1 1 5,-1 1 1,0 0-251,-2 0 1,0-1 137,3-7 1,1-1-410,-7 8 418,2-4-765,5-5-22,2-4-1446,3-2 2342,6-3 0,-3 0 0,4-1 0</inkml:trace>
  <inkml:trace contextRef="#ctx0" brushRef="#br0" timeOffset="7">15462 8878 7750,'-20'1'840,"-2"7"-795,0 3-17,8 3 0,-1 2-11,6-4 0,0 0 5,-2 6 1,4 1-12,5 4 1,3-1-852,4-3 1,3-1 839,1 6 0,3-1-12,3-7 1,2-3 11,-1 1 0,3-4 22,-1-3 1,2-3 0,0 0 27,2 0 1,0-3-22,-3-2 1,1-2 0,-2 0 4,1-3 0,-3-3 27,3-8 1,-2-1-51,-5 4 0,-1-1 0,1-5 1,-3 0 4,-5 6 1,-2 0 28,0-13 347,-2 1-358,-5 1-12,-3 3-11,-2 8 0,-5 1 0,0-1 1,-4 3-12,2 4 0,-1 0 0,0 1-222,-5 0 0,0 0 98,-1 4 1,2 2-101,7 1 0,1 1-514,-9 3-316,9 2 1252,6 0 0,6-3 0,2 0 0</inkml:trace>
  <inkml:trace contextRef="#ctx0" brushRef="#br0" timeOffset="8">15823 9173 11425,'6'0'-1815,"-1"0"-515,-5 0 2330,3 0 0,-3 0 0,3-1 0</inkml:trace>
  <inkml:trace contextRef="#ctx0" brushRef="#br0" timeOffset="9">16244 8777 8557,'12'-3'964,"-6"-1"-651,-13 4-78,-7 4-78,-7 6-118,9-2 1,0 2-716,-2 2 0,1 1 687,-1 1 0,1 3 15,2 0 0,-1 2 0,3 0-9,-2 2 0,2 2-2,2-4 0,1 2 0,1-2-15,3 1 0,0-3 0,1 1 0,2-1 0,2-2 0,2 0 76,5 10-233,9-7-84,-3-9 0,2-3 123,3-2 0,-1-2 90,1-3 0,-1-1-209,0-3 0,-1-3 215,-8-2 0,-1-2 5,0-6 0,-2-1 6,-2 5 0,-3 1-6,3-5 0,-5 3 51,-19 1-23,3 10 0,-3 2-22,-1 2 0,-1 3-371,-8 2 1,2 2 452,12-2 1,0 0-431,-1 1 1,1-1-706,6-3 1113,4-2 1,4 0-1,0 0 1</inkml:trace>
  <inkml:trace contextRef="#ctx0" brushRef="#br0" timeOffset="10">16543 8782 8613,'-14'17'101,"1"0"0,0-2 0,4 0 212,1 8 1,4-6-112,9 5-34,12-7-940,-2-7 0,1-2 783,4 1 0,3-1-7,0-1 0,1-1 0,2 0-64,-2-1 0,1 0 0,1 0-34,-2-1 1,0 1 0,0-1-215,5 0 0,-3-1-465,-4 1 270,-9-2 503,-8 1 0,-4-1 0,-1 0 0</inkml:trace>
  <inkml:trace contextRef="#ctx0" brushRef="#br0" timeOffset="11">16808 8825 9405,'-6'22'317,"0"1"0,1-1 1,-1 0-1,0 6 1,0 0-1,0-3-317,0 1 0,0 0-318,3-5 1,1 2 0,0-2-1291,0 7 1,0-2 794,2-1 0,-1-2 813,2-6 0,-1-5 0,0-4 0,0-2 0</inkml:trace>
  <inkml:trace contextRef="#ctx0" brushRef="#br0" timeOffset="12">13027 9911 7336,'3'-3'806,"0"-1"-638,-3 4 326,0 0-349,-47 4-1658,34 0 0,0 2 1580,-8-1 0,-3 0 1,4 4 10,3 3 1,3 3-72,0 1 1,2 3 36,1 1 1,2 2-17,3 1 0,1 0-17,1 0 1,3 1-12,2-1 0,3 0-17,3-3 0,3-1-6,2-1 1,6-4-12,4-4 1,4-3 0,0-3 38,-5-3 1,2-2-1,0-2 1,0 0 38,3-1 1,1-3 0,-1 0 0,0-2-37,-5-1 1,-1-2-1,0-1 1,-4 1-6,0-3 1,-2 0 0,-4-2 3,-4-1 1,-4-2-1,-5 1 0,-4 2 1,-4 0 0,0 1-3,-1-9 1,0 2-6,-2 8 0,-1 1 0,1 1-132,2 2 1,1 2 47,-2 0 0,0 1-397,-8-4-215,3 4-144,6 4 1387,3 7 0,5-3 0,3 3 1</inkml:trace>
  <inkml:trace contextRef="#ctx0" brushRef="#br0" timeOffset="13">13323 10300 10563,'9'3'-639,"-3"1"-313,5-4 22,-3-5-348,5-1 1278,2-4 0,-5 4 0,-2 2 0</inkml:trace>
  <inkml:trace contextRef="#ctx0" brushRef="#br0" timeOffset="14">13777 9880 9117,'-26'5'224,"13"-3"0,-1 4-123,-4 9 0,1 2-1240,2-2 1,1 0 1153,3-1 0,0 2 0,2 0 7,0 3 1,3 1 117,2-1 0,1 1 0,2 1-166,3-2 0,3-1 0,-1 2-4,1-2 0,-1 1 0,4-3-145,6 6 0,3-5 96,-1-8 1,1-2 10,1-2 1,-1-1 5,2-1 1,0-2 5,0-1 0,0-1 22,-2-2 1,0-2-1,-2-3 1,0-2-68,0-9 34,-3-6 67,-22 6 734,-5 1-734,1 9 0,0 1-6,-1 0 1,0 1-91,1 1 1,-1 0-294,-3 0 1,-1 0-542,1 3 1,0 1 929,2-1 0,1 1 0,-6 2 0,15 0 0</inkml:trace>
  <inkml:trace contextRef="#ctx0" brushRef="#br0" timeOffset="15">14111 9850 7358,'3'0'717,"0"-1"-638,-3 1 100,-41 27-879,21-10 737,4-5 1,-3 2-1,3-2 109,-1 8 101,1-2 214,10-2-282,8-1-78,11 0-85,6-5 1,4 0-17,-5-4 0,0 0 0,2 0-384,-1 0 0,1 0 0,0 0 384,1-2 0,-1 0 0,-1 0-17,2-1 0,-1 0-241,-1 0 0,-1 0 135,-3-1 0,0 0-270,11 0-257,-8-1-213,-3-1-268,-5-2 1407,-5-4 1,-3 2 0,-2 0 0</inkml:trace>
  <inkml:trace contextRef="#ctx0" brushRef="#br0" timeOffset="16">14245 9943 7694,'0'3'1715,"0"-1"-1581,-3 19 0,-2 6-816,2-12 1,0 0 699,-1 8 1,1 3 0,0-2-19,-1-2 0,1 0-232,2-3 1,0 0 0,0 0-212,0 0 0,-1 0-123,1 2 1,1-3 692,0-3 1,0-8-1,0-3 1</inkml:trace>
  <inkml:trace contextRef="#ctx0" brushRef="#br0" timeOffset="17">15006 9972 9185,'-13'19'82,"1"-1"1,-1 1-1,1 0 1,0-1 0,-3 4-1,1-1 1,-1 1-1,0-3-88,0-2 1,0-1-1,0-1 1,0 0-1088,0 0 1,0-2 0,0 1 826,-3 4 1,-2 0 0,2-3-111,1-3 1,2-3 378,3 0 0,1-1-1481,-3 1 1604,8-2 1,5-5 0,1 1 0</inkml:trace>
  <inkml:trace contextRef="#ctx0" brushRef="#br0" timeOffset="18">14938 10384 7370,'2'-5'1826,"0"2"-1580,1-14 1,-3-4 257,-4-5-1324,2 7 0,0-2 1,-2 2 964,-4-2 1,-2 1-57,-2 0 1,-1 0-79,1 0 1,0 1-275,-1 1 1,0 0 228,2 3 1,-1 0-88,1 2 1,-1 0-390,0 3 0,1 0-622,-3-7 1132,-4 7 0,15 4 0,-3 4 0</inkml:trace>
  <inkml:trace contextRef="#ctx0" brushRef="#br0" timeOffset="19">15458 9890 9226,'-22'6'49,"1"0"0,-1-1 1,2 1-1,0 0 0,2 0-21,1 4 0,1 1-397,2 1 1,-1 3 397,4 1 1,-1 2 0,3 2-38,1 1 1,4 3 0,-1 0-799,1-1 1,-1 1 0,5-1 775,2 1 0,3-1 0,3-2-49,3 0 1,4-2-68,2-2 1,3-2 94,0-1 1,2-2-60,-2-6 0,0 0 1,0-1 97,-1-2 1,0 0 0,-1-3 7,2-2 0,1-2 1,-2-1-3,-1-1 1,-3-3-18,-4-5 1,-4-1 22,-3-8 0,-15-3 5,3 14 1,-3 0 12,-5 4 1,-4 0 0,-2 1-31,0 2 1,-1 1 0,0 2-387,0-2 1,0 0 0,-1 3 176,4 1 1,1 3 0,2-1-733,-10 6 1346,13 4 1,7-5-1,6-1 1</inkml:trace>
  <inkml:trace contextRef="#ctx0" brushRef="#br0" timeOffset="20">15770 9907 8478,'25'-3'198,"0"0"0,0 0 0,0 0 0,2 0 0,-2 1 0,0-1-64,4 1 1,-3-1-932,-11 3 1,0 0 998,5 0 501,-7 3-692,-7 3 281,-5 8-292,-12 5 0,-6 3-4,2-2 0,-2 0 1,0 1-501,4-5 0,-1 0 0,-1-1 1,1 1 503,-1 0 0,-1 0 0,1 1 0,2-3 5,-5 5 1,2-3 292,3 1 1,1-1-210,-1 3 46,4-1-68,30-12 0,7-3-78,-11 0 0,2-2-883,4 2 1,3-2 0,-1 0 674,3-1 1,0-1-242,-4 0 1,-1-2 287,3 0 1,-1-1-473,-3-1 0,-2-1 644,-1 1 0,-3 0 0,4-1 0,-6 2 0</inkml:trace>
  <inkml:trace contextRef="#ctx0" brushRef="#br0" timeOffset="21">16610 9853 6977,'2'-3'740,"-1"0"-628,-1 3 11,-43 15 0,19-5-37,3-1 0,-4 1 0,4 1-2159,-1 3 2140,10-5 1,1 2 889,6 1-811,15 4-90,6-4-34,-2 0 1,1-1 173,-1-3 1,0-1-192,6 7 1,1 1-1,-1-1 1,0 0-337,0 0 0,-2 1 336,-3-2 1,-1 0-6,-1 4 763,-6 1-785,-3-1-89,-6 3 88,-10-1-50,-4-5 1,-4-2-343,-4-3 0,-2-3-539,7-2 0,-1 0 0,1-2 954,-2-4 0,1-2 0,-1-2 0,16-2 0</inkml:trace>
  <inkml:trace contextRef="#ctx0" brushRef="#br0" timeOffset="22">16599 9873 6742,'3'0'728,"-1"0"-302,-2 0-12,6-3 125,-3 2 21,6-3 67,-6 4-78,0 0 538,8 0-571,1 2-12,8 1-68,1 1-38,-3 0 0,2-1-342,3-1 0,0 1-396,-4-2 1,0 1-1,-1-1 71,4 1 1,-2-1-326,-4-1 0,-2 0-852,-1 0 12,-6 0 67,-1 0 1367,-4 0 0,-1 0 0,-1 0 0</inkml:trace>
  <inkml:trace contextRef="#ctx0" brushRef="#br0" timeOffset="23">17438 9963 7448,'2'2'773,"0"-2"-292,-2 0 69,-17-2-393,1-1-118,1 0 0,-2 1-39,-4 0 0,-1 0-123,0 1 0,-1 0-772,0 0 1,1 1 591,3 2 1,2 0-527,-2 4-60,7 5 889,6 2 0,4-5 0,2-1 0</inkml:trace>
  <inkml:trace contextRef="#ctx0" brushRef="#br0" timeOffset="24">17459 10201 12154,'9'5'1019,"-8"-1"-469,-14-4-35,-8 0-370,6-1 1,-1 0-414,-1 0 1,-1-1 267,1 1 0,-1-2-146,-3 2 0,-1-1-420,8 2 0,0-2-130,-1 2 1,2-1-806,3 0 11,7 0-292,2 1 1782,1-1 0,0 1 0</inkml:trace>
  <inkml:trace contextRef="#ctx0" brushRef="#br0" timeOffset="25">18079 9700 9102,'-16'11'444,"0"1"1,0 1 0,2 2-283,2 3 0,1 2-754,0-1 1,1 1 663,3 0 1,1-1-23,2 0 1,0 0-40,1 4 0,5 1-33,10-4 0,4-3 10,-4 1 1,2-3-404,5-7 0,3-3 0,0-1 437,5-2 1,0-2-8,-4 0 0,1-2 0,-1 0-238,0 0 1,0 0 0,0-2 222,-1 0 0,0 0 0,1 0 0,-3 0 0,1 0 0,-1-1-380,1 2 0,1-1 1,-3 1-641,2-1 0,-2 2 1131,-4 0 1,-1 0 0,-7 2-1,-9 1 1</inkml:trace>
  <inkml:trace contextRef="#ctx0" brushRef="#br0" timeOffset="26">18338 9886 8994,'-1'28'165,"0"-1"1,-1 1 0,2-2 0,-2 0 0,1-2-155,0-2 0,0-2-645,0-1 1,1 2 0,0-2 459,0 1 1,0 1-175,0 2 1,3 0-530,4-10 1,2-2 876,7 2 0,1-3 0,-8-8 0</inkml:trace>
  <inkml:trace contextRef="#ctx0" brushRef="#br0" timeOffset="27">18860 9862 8434,'-27'5'414,"1"-2"1,7 6-1,0 1 1,4 3-371,3 3 1,4 3-603,0 3 0,1 4 0,2-2 569,4-3 0,2-1 1,2 1-46,5 2 0,2 0 1,1-2-1,6 2 1,2-4-281,-2-9 0,3-3 0,-2-2 302,6-3 1,1-2-6,0-5 1,0-1 16,-1-2 0,-1-2 0,-4-2 0,-2-4 0,0 0-8,-6-1 1,-1 0-1,-1-1 8,0 0 0,2 0 0,-5 0-11,-6-9 0,-6 3-70,-2 6 0,-4 2 81,-5 0 0,-2 2-157,-3 0 0,-1 1-503,-1 2 0,1 2 312,0 1 1,1 0-107,4 4 1,0 1-903,-8-1 1518,10 4 1,8 0 0,6 1 0</inkml:trace>
  <inkml:trace contextRef="#ctx0" brushRef="#br0" timeOffset="28">19339 9819 9991,'-24'-10'672,"-1"1"1,5 3-1,2 5-476,-1 6 0,2 6-45,1 9 1,1 4-1053,8-7 0,1 2 0,1 0 919,-2 1 1,0-1 0,4 0 7,0 1 0,4-1 0,1 0 13,4 0 1,2 0-40,3 0 0,3-1-11,3-2 0,4-2-19,3-3 0,3-2 0,1-3 4,-5-1 1,2-2 0,0-1 0,-1-1-374,2-1 1,-2 0 0,1-1 0,-1-1 389,0-2 1,0 0-1,-1-1 1,-3-2-11,-2-2 1,-2-2-1,-2 0-296,5-5 1,-2-3 286,-4-1 0,-3-1-11,-2-5 0,-5 0 22,-1 3 0,-4 0 17,-3-2 0,-2 0-17,-4 6 1,-1 0-1,-1 1 0,-2 1-11,-1 0 0,-1 1-62,0 2 1,0 1-259,-1 3 1,-2 1-362,1 3 0,-2 2 0,0 3 709,-1 6 0,0 4 0,0-2 0,-4-4 0,2 1 0,5 8 0,0 2 0</inkml:trace>
  <inkml:trace contextRef="#ctx0" brushRef="#br0" timeOffset="29">17930 10559 9364,'17'4'1092,"1"-1"0,1 0 0,0-1 546,-2-1 0,3-2-1568,-1 1 0,3-1 1,1 0-1,0-1 496,-2 1 0,-1 0 0,0 0 0,3-1-342,1 0 0,3 0 0,1 0 0,-1-1 0,0 1-299,-3 1 1,0-2 0,-1 1 0,1-1 0,1 1 275,0 0 1,1 0 0,1-1-1,0 1 1,-1-1 0,0 1-1,-1 0-27,3-1 1,-2 0-1,-1 1 1,0-1-1,1 1-174,0 0 0,2 0 0,-1 0 0,1 0 0,-2 0 0,-3 0-140,0 0 0,-2-1 0,-1 1 0,0-1 140,5 2 0,1-1 0,-1-1 0,-1 0 0,0 0 0,-1-1 0,1 1 0,0 1 0,1-1 0,-4 1 0,1-1 0,1 0 0,1 0 0,-3 1 0,2 0 0,-1 0 0,0 0 0,0 0 30,5 0 0,1-1 0,-1 1 0,-2-1-30,-2 2 0,-3-1 0,0 1 0,3-1 0,-2 0 582,-5 1 1,-2 0-583,9-1 1876,-9 1-1876,-4-1 1268,-6 2-1268,-2-1 2958,-1-1-3071,-1 2-3164,1-2 0,-4-1 0,-5-2 0,-4 1 2457,-2 1 1,5 3 0,2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31T22:51:26.002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9940 3894 5151,'-9'1'110,"-1"0"0,0 0 0,1 0 0,-4 0 0,1 1 1,2 1-38,0 3 0,1 1-1712,0 0 1,0 3 1673,4-3 0,-1 2 0,1 0 0,1 0-24,-1 1 1,1 0-1,0 0-9,1 0 1,0 1 0,0 0 0,1 0-3,0 0 0,2 0 0,0-1 96,2 1 1,0 0 0,2 0-109,-1-1 1,0 1 0,2-2-1,2 1 1,0-1 0,0 0-99,1-1 0,1 0 0,0-1 98,1-1 1,0 0 0,1-2-4,-1 1 0,1-2 1,2-1 7,-4-1 0,2-1 0,0 0 1,0-1-1,-1 0 7,0-1 0,0-1 0,-1 1 0,1-1-3,2-2 0,1 1 1,-1-1-1,-1-1-1,-2-2 0,-1 0 1,-1-2-3,-1 1 0,-1-3 1,0 1-1,-1 0-2,0-1 1,-1 1 0,-1-1 2,0 1 1,-1-1-1,-1-1 1,0 1-1,0 2-3,-2-1 1,-1 1 0,-2 0 0,0 1 0,0 0 1,-2 0-1,0 1 0,0 1-61,-2 0 1,-1 3 0,-1-1 0,1 1 19,0-1 1,0 1-1,-1 0 1,1 1-188,-3 0 0,1 1 0,0 1-28,2 0 0,1 1 638,1 1 1,1 1-376,-4 1 0,6-1 0,2 1 0</inkml:trace>
  <inkml:trace contextRef="#ctx0" brushRef="#br0" timeOffset="1">10169 4195 7728,'5'9'-266,"-2"-1"1,1 1 0,-1-3 0,-3-4 0,0-1 0</inkml:trace>
  <inkml:trace contextRef="#ctx0" brushRef="#br0" timeOffset="2">10287 3934 6477,'10'-3'125,"1"0"1,-1-1-1,0 1 1,0 0-1,-1 1-35,1-1 0,0 1-577,0 0 1,0 0 547,0 1 1,0-1-23,0 1 0,-1 1 6,0-1 0,-1 1 5,-1 0 1,-1 0 433,3 6-484,-5 2-6,-5 0 1,-2 1-168,-1 1 0,-2 0 161,1-2 1,-1 1 0,-1-1 0,1 1-211,0-1 0,0 1 0,0-1 0,0 2 230,-1 0 1,0 1-1,1 0 1,1 0-2,-1-1 1,1 0-1,2 0 4,-1 4 1,2-2 306,1-5 1,1-1-314,5 0 1,2-1-6,-2-2 0,1-1-266,6 1 1,2-2 168,-3-1 0,2-2 0,-1 1-296,-3 0 1,1 0 0,0 0 156,2-1 1,1-1 0,-1 1-230,-1-1 0,0-1 465,-1 0 0,-1 1 0,1-1 0,-3 0 0</inkml:trace>
  <inkml:trace contextRef="#ctx0" brushRef="#br0" timeOffset="3">10662 3869 5817,'10'0'181,"1"0"1,-1 0-1,0 0 1,0 0-1,0 0-140,0 0 0,0 0 1,-1 0 2,1-1 1,0 1-6,3 0 1,-1-1 39,0 0-1,-2 1 810,-3 0-866,-1 4 23,-2 3-11,-1 5-534,-2-4 0,0 1 494,0 1 1,-2 0-12,0 2 0,-1 1-261,0-5 0,1 1 0,-2-1 233,0 1 0,0 0 1,0-1-31,-1 1 0,1-1 0,-1 0-149,0 2 0,0 0 0,-1-1-209,1 2 1,-1 0 432,2-1 0,0-2 0,0 0 0,4-7 0</inkml:trace>
  <inkml:trace contextRef="#ctx0" brushRef="#br0" timeOffset="4">10877 4012 6753,'-11'-2'89,"0"1"1,-1 0 0,1 0 0,-1 0-1,2 0 1,-1 0 0,1 0-90,0 0 0,1 1 0,0-1-819,0 1 1,0 0 0,0 0 661,-3 0 0,0-1 157,-1 1 0,1 0 0,0 0 0,1 0 0</inkml:trace>
  <inkml:trace contextRef="#ctx0" brushRef="#br0" timeOffset="5">11294 3947 3526,'-11'6'40,"1"0"0,0 0 0,0 0 0,0 1 0,0-1 0,0 1 0,1-1-29,1 0 0,0 1 0,0 0-571,-1 0 1,0 1-1,1 0 560,0-1 0,0 0 0,0 0-8,0 1 1,1-2 0,0 1 160,-3 2 0,1 0-333,1-2 1,1 0-96,1-2 1,1 0-454,-1 3 968,3-3 0,2-3 0,1-1 0</inkml:trace>
  <inkml:trace contextRef="#ctx0" brushRef="#br0" timeOffset="6">11230 4101 6607,'-3'-9'141,"0"0"0,1 0 1,-1 0-1,0 0 1,-1 1-131,-2-1 0,0 0-1104,-1 1 1,0-1 0,-1 0 763,3 2 0,-1 0 0,0 0 242,-1-1 1,-1 0 0,1 0-414,-1 1 1,0 0 499,1 1 0,0 0 0,-1 0 0,3 1 0</inkml:trace>
  <inkml:trace contextRef="#ctx0" brushRef="#br0" timeOffset="7">11494 3865 6852,'1'13'67,"0"-1"0,0 1 0,0 0 1,0 0-1,1-2 0,-2 2-59,1-3 1,-2 1-1,1 0 1,0 0-321,0 2 1,0 0 0,0 0 311,1-1 0,0 1 0,0-1-296,-1 1 0,1 0 1,0-1 160,1 0 1,0-2-404,0 0 104,-1-9 434,1-1 0,-1 0 0,0 0 0</inkml:trace>
  <inkml:trace contextRef="#ctx0" brushRef="#br0" timeOffset="8">11635 3890 7123,'12'-3'136,"0"1"1,0-1 0,0 1 0,-1 0-1,0-1-121,0 0 0,0 1 0,-1-1-1018,2 0 0,0 0 1025,-1 1 1,-1-1-1,0 1 0,-1 0 1,-2 1-6,0 0 0,-1 0 653,3 1-670,-4 6 162,-6 0 1,-1 2-157,-2 2 0,-1 0-6,0 0 0,0-1-113,-1 0 0,0-2 113,2 0 1096,0-1-1040,3-4-22,3 2-34,3-1 0,5 3 5,-4-3 1,0 0-340,2 1 0,-1 0 345,0 1 0,0 0 7,0 1 1,0 1 0,-1 0-2,1 1 0,0 0-10,-2 0 1,1-1-1,-1 1 0,-2 0 1,0 1-1,-1-1-7,1 2 0,-1 0-305,0 2 1,0 1 304,-1-5 0,-2 1-6,-2 0 1,-1 0-7,0-2 1,0-1 0,-3 1 0,-3-1 3,2-3 1,-1-2-1,0 1 8,-2-1 0,0 0-425,1 0 1,-1 0 0,1-2 317,-1 0 1,0-1-107,1-1 1,-1 0-113,1-3 0,1 0 269,0 0 0,1-1 0,-1-2 0,3 2 1</inkml:trace>
  <inkml:trace contextRef="#ctx0" brushRef="#br0" timeOffset="9">12072 3918 6294,'2'-2'515,"-1"1"-145,-1 1-179,-7-3-46,1 3-33,-6-3 11,1 5-323,1 2 379,-1 3-22,2 3-113,5-5 1,1 1-198,-1 1 1,2 0 180,-1 0 0,1 1-6,1 1 1,0-1-9,0 1 1,1 0 0,1 1-8,2-1 1,1 0 0,0 0-416,-1 1 1,0-1-1,1 0 419,2 0 0,1-1 1,0-2-7,1 0 1,2-1-1,0 0 1,0-1 5,1-1 1,1-2-245,-1 0 0,2 0 0,-1-2 230,-2-1 0,-1-1 0,0 0 1,0 0 2,2-2 0,1 0 0,-1-1 0,-1 0-292,-2 0 1,0 0 0,-1 0 0,-1-2 291,2-1 0,-2-1 0,-1 0-6,0-1 1,-3 0 6,0 1 1,-2-1 0,-1 1-14,-3 1 1,-1-1 0,0 1 11,-1 0 0,2 0 0,-3 2-51,-2 0 1,-1 1-1,0 2 40,1 1 0,1 1 0,0 1-27,-1-1 1,0 2 0,-1-1-60,1 0 0,0 1 0,0 0-60,1 0 0,-1 1 0,0 0-191,-3 0 1,0 1-145,1 0 1,1 1 491,2-2 0,0 1 0,-1 0 0,4-2 0</inkml:trace>
  <inkml:trace contextRef="#ctx0" brushRef="#br0" timeOffset="10">12605 4023 7314,'-10'-2'59,"1"0"1,-4 0 0,2 0-60,0 1-239,2 0 1,0 1 70,2 0 207,-3 5 0,6-3 0,-1 3 1</inkml:trace>
  <inkml:trace contextRef="#ctx0" brushRef="#br0" timeOffset="11">12641 4140 6999,'1'-1'550,"-1"1"-69,0 0-391,-13-1-12,2 0-637,2 0 1,-2 1-1,1-1 559,0 1 0,1 0-28,-3 0 0,-1-1-101,5 1 0,0 0-123,1 0 0,0 0-566,-5 2 818,3 1 0,5-1 0,1 0 0</inkml:trace>
  <inkml:trace contextRef="#ctx0" brushRef="#br0" timeOffset="12">12810 3953 6607,'1'-1'740,"1"0"-505,-2 1-22,22-10-873,-16 8 0,0-1 719,4-1 1,2 0 0,-2 0 35,0 2 1,-2 1-35,2-1 1,-1 1-23,0 0 0,0 0 6,-1 1 0,0-1 112,4 1-34,-3 1 396,-3 1-519,-4 3-11,-1 5 0,-2 1-117,-1-5 0,0 1 106,-1-1 0,-1 1-18,0-1 0,-1-1 7,-4 4-1,1-3 23,2-2 753,3-2-742,1 0 0,2-2-67,1 1 516,3 2-460,3 0 0,-1 0 0,0 0-12,3 2 1,0 1-218,-3-2 1,0 1 239,1 1 0,-1 0-23,0 3 1,-3 0-110,-2 2 109,-1-1 12,-4 2-23,-1-5 1,-2 0-12,-2-1 0,-2-1-551,-1 0 0,1-1 551,2-2 0,0-1 1,0 0-96,-1-1 0,1-1-51,0 0 1,1-1-107,0-1 0,1 1-222,1-2 0,1 0 519,-2-4 0,4 4 0,3 0 0</inkml:trace>
  <inkml:trace contextRef="#ctx0" brushRef="#br0" timeOffset="13">13204 3898 7080,'-9'1'70,"0"1"0,0 0 0,-4 0 0,2 2-8,2 0 0,2 1 5,-3 2-39,5-2 0,0-1-6,0 3 172,4-1-183,-1-1 43,2 0-54,5 0-17,3-1 0,1-1 21,-1 1 0,2-1 0,-1 0-717,0 1 1,0-1-1,0 1 713,0 0 0,0 0 0,0 0 5,-1 1 1,-2 0-140,1 0 0,-1 1 134,-2-1 0,0 1-6,-1 1 1,0 1-7,-3 0 1,-1 0-6,0-1 1,-2 1-174,-1-2 0,-2 0 145,0-2 0,0 0-39,-1-1 0,-1-1-101,1 0 0,-1 0-106,0-1 0,0 0-96,-1-1 1,2 0 386,-1-2 0,2 0 0,-2 1 0,4-3 0</inkml:trace>
  <inkml:trace contextRef="#ctx0" brushRef="#br0" timeOffset="14">13145 3872 7862,'13'0'127,"-1"0"1,1 0 0,-3 0 0,1 0 0,-2 0-123,1 0 1,0 0-1174,-2 0 1,-1 0 1156,0 0 0,1 0-56,-1 0 0,1 0-45,-1 0 0,0 0 316,-1 0 1,1 0-693,1 0 1,-1 0 582,4 0 0,-4 0 0,-3 0 0</inkml:trace>
  <inkml:trace contextRef="#ctx0" brushRef="#br0" timeOffset="15">13398 4158 7291,'2'0'784,"-1"0"-549,-1 0-223,1 0-225,-1 0-336,3-1-258,0-2 807,1-1 0,-1 1 0,-2 0 0</inkml:trace>
  <inkml:trace contextRef="#ctx0" brushRef="#br0" timeOffset="16">13593 3911 8635,'2'10'152,"-1"1"0,1-1 0,-1 1 0,0-1 0,1 0 1,-1 1-1,1-2-1200,-1 2 1,0-1 0,0 0 1091,1 0 1,-1 1 0,0 1-23,1-1 1,-1 1-1,1-1-577,-1 1 0,1-1 0,-1 1 559,1-2 0,-1 1 0,0 0-4,0-2 0,0 0 0,0 0 463,0 1 1,0 0-817,-1-1 1,1-1-1553,0 0 1905,1-5 0,-2-3 0,1-2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31T23:22:10.77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11850 9595 9202,'-1'19'235,"1"1"1,-1 0-1,1 7 1,0-1-52,-1-4 1,1-2-582,-1-3 1,2-2 396,-1 6 0,0 0 393,0 3-628,0-7-139,0-4-1508,0-4 1907,4-6 1,-3 1 0,4-4 0</inkml:trace>
  <inkml:trace contextRef="#ctx0" brushRef="#br0" timeOffset="1">12055 9642 8961,'-7'2'761,"-1"3"-604,-2 8-67,-1 5-34,3-2 0,2 2 33,1-1 1,1 1 50,0 5 1,4 0-41,8-4 1,4-1-101,-2-5 0,3-2-446,7-3 1,1-3 445,-5-3 0,1-1 0,0 0 0,0-1 102,-1-1 0,0-2-119,2-3 0,1-3 6,-4-5 0,0-1-1,-1-1 1,-2 0 0,-3-2 0,-3-1-40,-6 0 1,-2 1 39,-3 3 0,-3 2-73,-8-7 0,-5 3-269,-2 7 0,-1 2-32,5 3 0,-1 0 1,2 2-434,-4 0 0,1 2-504,-1 0 1486,12 1 1,10 0 0,0 0-1</inkml:trace>
  <inkml:trace contextRef="#ctx0" brushRef="#br0" timeOffset="2">12410 9696 8445,'-13'-10'448,"-1"-1"0,2 1 0,0 4-78,-12 7-292,6 4-10,-7 5-34,11 5 5,4-1 0,2 3-11,2 3 0,1 0-1260,0 2 1,0-1 1253,3 0 1,1 0-12,8 4 140,4-10 1,3-2-169,7-3 1,3-2 1,-2-2 0,1 0 0,0-3-468,3-4 1,0-3 0,-1-1 482,-4 0 0,-1 1 0,-1-2 0,-1-4 0,-1 0 0,-2 0 0,0-3 0,-3 1-33,1-5 1,-2-2 4,-3 1 0,-4-2 0,0-4 0,-4 1 598,-5 4 1,-1 2-588,-3 1 0,-2 3-45,0 6 1,-2 2-51,1 0 0,-3 1-308,-6 2 0,-1 0 117,5 1 1,-1 1-90,-4 2 0,-1 2-152,9-1 1,2 2 596,-9 8 1,11-5-1,4-2 1</inkml:trace>
  <inkml:trace contextRef="#ctx0" brushRef="#br0" timeOffset="3">13003 9685 8452,'-14'14'29,"-1"0"1,0 0 0,0 0 0,-4 4 0,2-1 0,2-2-30,4 0 0,1-2-51,1 0 1,1-1-113,-1 1 1,1-2-354,-5 8-846,-1-1 1362,8-10 0,-1-1 0,7-7 0</inkml:trace>
  <inkml:trace contextRef="#ctx0" brushRef="#br0" timeOffset="4">12766 9689 6843,'-1'-2'986,"-1"0"-841,2 2-145,0-1-930,4 1-246,0 2 1176,5 8 0,-4-4 0,-1 3 0</inkml:trace>
  <inkml:trace contextRef="#ctx0" brushRef="#br0" timeOffset="5">12995 9899 9621,'6'-4'-715,"-4"2"1,-6 2 0,0 0 0</inkml:trace>
  <inkml:trace contextRef="#ctx0" brushRef="#br0" timeOffset="6">13513 9586 6955,'0'-2'1423,"0"0"-863,0 2-381,0 40-2281,0-13 2124,0-9 1,0 4-1,0-2-11,0-3 1,0 0 227,1-2 1,0-1-285,-2 10-1216,13-1 17,-10-13 1244,11 0 0,-11-10 0,0 0 0</inkml:trace>
  <inkml:trace contextRef="#ctx0" brushRef="#br0" timeOffset="7">13650 9734 7145,'3'-2'919,"-1"1"34,-2 1-606,-70-15-1440,51 14 1,2 0 0,-2 0 837,-4-3 0,-3 0 0,1 0 0,2 2 146,3 1 1,2 1 0,1 0 397,2 0 1,1 0-2531,-6 1 2412,12 0 1,4 0-1,6 0 1</inkml:trace>
  <inkml:trace contextRef="#ctx0" brushRef="#br0" timeOffset="8">13976 9639 6507,'-2'2'963,"1"-1"-179,1-1-548,45-18-2334,-22 10 2147,-3 1 0,2-2 0,-2 3-10,-5 1 0,-1 2 348,0 1 1,1-1-293,2 1 0,-1 0-16,4 0 358,-1 2-437,-15 6-22,-2 6-1,-8 1 1,-3 5 0,-1-1 16,1 2 0,-1 1 17,-1-1 1,-2 2-1,2-2 62,2 1 0,3-2 874,-1 7-879,6-6-24,6-9-44,4-4 0,8-1-11,1-5 0,2 0-6,2-6 0,1-1-574,-4 4 1,0-1-1,-2 0 182,5-4 1,-2-1 465,-2 4 1,-3 2-1,-5 0 1,0 2-1</inkml:trace>
  <inkml:trace contextRef="#ctx0" brushRef="#br0" timeOffset="9">14490 9575 7717,'21'-4'215,"-1"0"1,1 0 0,6-1-1,-4 1-92,3 2-55,-8 1-45,-5 1 122,-6 0-122,-3 3-68,-3 2-22,-1 2-12,-4 3-67,-4 2 112,0-3-3243,0 3 3185,5-5 81,6 3 11,5 0-2269,6 4 2269,6 1 11,-1 1 12,1-1-12,-12-3 0,0-1-11,1 6 0,-2 6-22,-7-6 2268,-8 1-2274,-4-6 0,-1-1 11,0-2 0,-1-2-140,-11 2 1,0-3-74,8-3 0,-1-3-302,1-4 0,1-2-364,-1-4 896,13-5 0,4 9 0,2 2 0</inkml:trace>
  <inkml:trace contextRef="#ctx0" brushRef="#br0" timeOffset="10">15094 9595 7683,'4'0'1053,"0"0"-969,-12 15 1,-7 6-74,1-3 0,-1 2-1104,2-2 1,0 3 0,-1-2 1005,1-2 1,0-2 0,1-1 18,0 3 1,1-1 188,0-1 0,1-1-368,1-1 1,1-2-426,-5 6 278,1-9 394,8-3 0,-2-5 0,6 0 0</inkml:trace>
  <inkml:trace contextRef="#ctx0" brushRef="#br0" timeOffset="11">14876 9651 8266,'3'-19'-224,"0"4"-336,-3 14-449,6 0 1009,1 3 0,0-1 0,-2 2 0</inkml:trace>
  <inkml:trace contextRef="#ctx0" brushRef="#br0" timeOffset="12">15116 9856 7795,'3'1'2118,"-1"-1"-583,-2 0-1378,1 0-3116,1-10 1436,-1 5 1523,3-9 0,-4 9 0,1 3 0</inkml:trace>
  <inkml:trace contextRef="#ctx0" brushRef="#br0" timeOffset="13">15824 9628 7537,'-21'1'9,"0"1"0,0-2 0,2 1 0,0 0 0,3-2-278,-9-1 84,5-1-655,12 2 868,3 2 0,3-1 0,2 1 0</inkml:trace>
  <inkml:trace contextRef="#ctx0" brushRef="#br0" timeOffset="14">15842 9818 7201,'3'0'1311,"0"0"-986,-3 0 112,-45 0-392,19 0-487,7 1 0,-4-1 0,4 2 425,3-1 1,3 1-388,-10 4 80,4-2-550,9-1-415,4-3 1289,9 0 0,3 0 0</inkml:trace>
  <inkml:trace contextRef="#ctx0" brushRef="#br0" timeOffset="15">16315 9460 7549,'0'-2'1535,"0"0"-1390,2 15 1,3 7 145,-4 5-1384,1-9 1,1 3 0,-1-2 801,-2 2 0,0-1 628,0-1 0,0 1-281,0 0 0,0-1-45,0-1 0,0-1-5,0 0 0,0-1-6,2 9-101,1-5-1176,2-2 324,-3-8-268,1-2 2033,-3-5 1,0-1-1,0 0 1</inkml:trace>
  <inkml:trace contextRef="#ctx0" brushRef="#br0" timeOffset="16">16488 9460 7264,'25'-4'181,"-2"0"1,1 1 0,-1-1-1,-2 0 1,-1 2 154,5-1 0,-3 3-145,4-2-124,-7 0 1,-3 4 667,-9 8-757,-7 4 0,-2 1 5,-2 1 0,-2 1-492,-3 5 0,0 0 481,-1-5 0,-1 0 28,0-2 0,1 1 186,1-3 0,0-1-192,0 2 0,0-1 378,-1 6-159,2 0-79,10-9-67,21-5 0,1-4-101,-4 0 1,1-1 72,-4-1 0,-1-1-28,1 2 1,0-2-174,-1 0 0,1 0 78,-3 0 0,0 2-3193,12-2 1770,-5 2 319,-4 0-190,-4 0 1378,-3 0 0,-5 0 0,-3 0 0</inkml:trace>
  <inkml:trace contextRef="#ctx0" brushRef="#br0" timeOffset="17">17043 9434 8232,'26'0'243,"0"-1"0,-3 0 0,-4 0-210,-8 1-22,-5 0-11,1 0 0,-3 7-33,-1 0-1,-2 9 23,-6 1 11,-1 2-11,-7 0-23,1-4 12,2-5-12,2-3 34,6-4 23,-1-3 21,6 0-21,8 3-23,7 2 44,1 4 1,3 2-6,0 2 1,0 1-76,-5-1 1,-1-1-1,-1 1 47,3 7 1,-5 1-424,-4-6 0,-4 0 406,-4-1 1,-4 0-7,-9 4-144,1-8 0,-1-2 150,-3-2 0,-1 0-5,-1-1 0,-2-1 5,1-2 1,0 0-237,-9-2 1,2 0-17,6-3 1,0 0 30,-3 0 0,0-3 227,3-10 0,8 8 0,7-2 0</inkml:trace>
  <inkml:trace contextRef="#ctx0" brushRef="#br0" timeOffset="18">17699 9479 8165,'-12'20'132,"0"-1"0,-1 1 1,2-2-1,-2 1 0,2-3-110,-2 0 1,0-2-759,0 1 0,1 1 741,2-1 1,-1 0-6,1-1 0,1 1-11,1-3 0,1 0 227,-5 7-1583,1-7 522,6-7 845,0-8 0,5 1 0,0-3 0</inkml:trace>
  <inkml:trace contextRef="#ctx0" brushRef="#br0" timeOffset="19">17480 9556 6943,'-3'-4'1233,"1"1"-919,2 3 33,0 0-2196,15 7 1849,-4 6 0,6-4 0,-9 2 0</inkml:trace>
  <inkml:trace contextRef="#ctx0" brushRef="#br0" timeOffset="20">17753 9792 16569,'5'-1'-3277,"-2"-1"43,-3 2 1486,-9 0-369,-2 3 2117,-6 7 0,7-5 0,3 4 0</inkml:trace>
  <inkml:trace contextRef="#ctx0" brushRef="#br0" timeOffset="21">18088 9644 6787,'-3'2'1031,"1"1"-471,2-3-426,36 0-1282,-18 0 1221,6-2 0,1 1-661,-1-3 694,-11 1 0,0 0 3,9-1 1,0 1-26,-6 0 0,1 0-17,5 0 0,0 0-137,-5 1 1,-1 1 80,5-2-11,1 3 541,-16 0-597,-2 0 763,-3 0-853,-1-1 700,0-1-599,-5-2 372,-14-8-395,5 4 1,-1 0 50,-5-1 1,-1 1 10,5 0 0,1 3 6,-10-2 12,12 5-12,6 2 22,2 0 34,2 0-22,2 2 44,2 2-56,7 0 1,7 0-23,7-1-192,-8-2 1,0 0 213,1-1 1,0 1-12,5-1 1,0 0-7,-5 0 1,0 0-1,2 1 1,-2-1 16,-2 1-10,-5 1-12,-4 1 0,-2 2-12,-1 4 12,-9 15 0,-1-7 0,0-1 0,0 2 0,-2-1-230,-2 1 0,-1-2 224,5-5 1,1-1-73,-10 8-169,3-3-78,2-5-101,4-4-817,1-3 1243,5 1 0,1-3 0,2 1 0</inkml:trace>
  <inkml:trace contextRef="#ctx0" brushRef="#br0" timeOffset="22">18675 9430 9140,'1'18'117,"1"0"1,-1 0 0,1 8-1,0-2-16,-2-9 0,0-1-6,1 7 0,1-1-460,-1-5 0,1 0 365,0 2 0,0 0-17,1 4-352,-3-9-69,1-1-223,-1-8-1132,2-2 1793,0-1 0,0 0 0,0 0 0</inkml:trace>
  <inkml:trace contextRef="#ctx0" brushRef="#br0" timeOffset="23">18894 9709 8949,'7'0'-1972,"-2"0"1972,-5 0 0,0 0 0,0 0 0</inkml:trace>
  <inkml:trace contextRef="#ctx0" brushRef="#br0" timeOffset="24">19107 9419 8053,'24'-1'154,"-1"1"1,2-1 0,-3 0 0,-1 1-1,-4 0 350,-2-1-190,-5 4-314,-5 17-23,-13 1-523,1-3 0,0 1 529,-2-4 0,-2-1 0,1 2 1,0-1 4,0-1 1,0 0 133,-1 3 0,-1 1-105,3-3 0,1-1 22,0 0 0,1 0 6,0 1 224,6-9-224,16-5-29,-1-3 1,3 1-39,7-2 0,2 0-363,-7 2 1,1-1-1,-2 0-103,4 0 1,-1 0 487,-2 1 0,-1 1 0,-7 0 0,1 0 0</inkml:trace>
  <inkml:trace contextRef="#ctx0" brushRef="#br0" timeOffset="25">19479 9411 5572,'19'0'98,"0"0"0,1 0 0,5-1 0,-5 1 1102,-11 0-1177,-6 2-23,-3 3 366,-6 14-400,-3-1 103,0-3 1,-1 0-93,-5 2 654,2 0-620,10-10 22,11-1 12,5 3-45,7 1 11,3 1 28,-8-1 1,0 0 10,-3 2 1,0 1-12,-1 4 0,-1 1-39,-4-4 0,-2 0-6,-3 1 1,-1-1-6,-8 4-17,-4-6 0,-3-3-56,-7-3 0,-3-2-818,0 2 1,0-3 759,6-3 0,0-3 1,2-1-274,-3 1 0,2-2 358,2-2 0,0-1 0,-1-1 0,6 3 0</inkml:trace>
  <inkml:trace contextRef="#ctx0" brushRef="#br0" timeOffset="26">12298 10592 8490,'0'26'392,"0"0"0,0 1 0,-1-3-230,-1-4 1,1-2-1080,-1 4 0,0-1 1024,0 3 0,0 0-546,1 2 1,1 1 464,0-8 0,-1 0 1,1-1-16,0 0 0,0 1 0,0-2-14,1 3 1,0 1 0,1-2-161,-1-1 1,0-2-236,2 2 1,1-5-2002,7-8 2617,-1-5 1,-1-1 0,-3-1-1</inkml:trace>
  <inkml:trace contextRef="#ctx0" brushRef="#br0" timeOffset="27">12545 11015 14081,'5'2'863,"-2"1"-2151,-3-2-1989,0 0 3250,2-17 0,-1 12 0,1-12 0</inkml:trace>
  <inkml:trace contextRef="#ctx0" brushRef="#br0" timeOffset="28">12776 10680 2208,'22'-8'252,"0"-1"0,1 0 0,-2 3 0,1 0 0,0 0 0,-5 1 634,-1 2 0,-2 1-718,9-1 0,-2 1 1328,-8 2-1451,-7 4 743,-3 8-844,-7 10-8,-3-6 1,-3 2 0,0 1 339,-2 1 0,-1 0 1,-2 2-283,3-4 0,-2 2 1,0-1-1,2-1 6,-2 0 0,1 0 0,2-1 6,-2 2 0,3-3 1031,5 1-914,4-6-89,10-1 33,6-3-67,3-1 0,2-2-146,4 0 1,1-2-522,1 2 0,-1-1 252,0-3 1,-2 0-63,-6 0 1,-2-2-351,2-1 0,-1-2 827,9 0 0,-7-2 0,-11 6 0</inkml:trace>
  <inkml:trace contextRef="#ctx0" brushRef="#br0" timeOffset="29">13386 10622 7504,'23'0'313,"1"0"1,-1 0 0,-1 0 0,-2 0 0,-2 0-258,6-1-45,-6 0-22,-9 0-12,-3 0 12,-6 7 11,-5 4 0,-5 8-22,-5 2-357,-3-2 334,0-3 23,6-4 104,1-4-3,7 0-57,7 0-11,9 5 0,6-2 1,1 0 4,-3-2 1,0 2-388,7 2 1,0 0 392,-8-3 1,-1 0-1,4 4 1,-2 1-29,-6 0 1,-1 1-7,1 0 1,-2 0 115,-6 0 1,-5-3-150,-13 1 0,-6-3 28,8-4 1,-1-1-130,-4 0 1,-1-1 0,0-2-102,2-1 0,-1-2 1,1-1-74,-2 0 1,1 0-208,-6-1 1,3-1 526,3-4 0,8 4 0,8 1 0</inkml:trace>
  <inkml:trace contextRef="#ctx0" brushRef="#br0" timeOffset="30">14080 10715 5848,'-14'22'108,"0"0"0,1-1 1,0-2-1,-1 0 0,1 0 1,0-3-109,-3 1 0,0 0-161,3-4 0,-1 2 0,1-3 88,1 1 0,1-3-189,-9 7 262,10-9 0,1-3 0,9-5 0</inkml:trace>
  <inkml:trace contextRef="#ctx0" brushRef="#br0" timeOffset="31">14059 10973 6187,'-17'-11'74,"1"-1"1,-1 0 0,0 1-1,-4-4 1,0 0 0,2 3-70,2-1 1,1 3-1645,1-1 1,1 2 992,1 0 1,0 1 1802,-7-2-1841,4 5 319,7 2 365,3 3 0,4 0 0,2 0 0</inkml:trace>
  <inkml:trace contextRef="#ctx0" brushRef="#br0" timeOffset="32">14594 10573 8229,'-18'2'175,"0"0"0,0 0 0,-3 3 0,-1 0 0,4 3-80,1 3 0,2 2-1590,-5 4 1,1 2 1516,6-2 1,2 1 5,2 1 0,1 1-15,2 0 1,2 1-8,1-1 0,2 0-1,2 0 1,4 0-6,4-2 0,2-1 0,3-1-8,2-1 1,3-1-1,-1-1-18,2 0 0,1 0 0,0-2-8,-1-3 1,1-3-1,-2 0-11,1-2 1,-2-2-1,0-3 0,-2-2 22,0 0 1,-3-3 237,-1 0 1,-1-3-222,-2-2 0,-1 0 0,-2-4 1,-3-1-18,-5 3 1,-4 0 22,-1 0 0,-3 2 455,-7 4 1,-1 3-450,-1 2 0,-2 2-6,1 1 0,-2-1 0,2 2-45,-1 0 0,0 1 0,1 0-277,-3 0 1,-1-1 0,2 1-71,-1 2 0,2 0-728,-1 0 1338,16-3 1,5-1-1,1 0 1</inkml:trace>
  <inkml:trace contextRef="#ctx0" brushRef="#br0" timeOffset="33">14997 10617 6753,'0'-3'628,"0"1"-124,0 2-247,-41 6 107,28 0 1,0 1-160,-5 1 1,-2 1-1,3 1-1102,4 4 1,3 1 974,2 4 1,3 1-50,3-2 1,1 1 0,1 0-30,1 3 0,4 0 0,-3-2 0,3 1 0,1-3 0,5 1 0,3-2-11,2-2 0,2-2-12,0-2 1,2-1-1,1-4 1,2-2 0,0-1-8,-1-2 0,1-2 0,0-2 13,-3-2 0,0-2 1,0-1-1,-1 0 9,1-2 1,-2-2 0,-2-1-363,-2-4 0,-2-2 0,-2 0 364,-2-4 1,-3-1-6,-2 3 0,-3-1 0,-3 0-71,-4 4 0,-6-1 0,1 2 41,2 0 0,-2 0 0,-1 3-86,-6 3 0,-2 3 0,1 2-198,-5 2 0,2 4-73,0 0 1,-1 3-304,2 2 1,2 1 666,2 3 0,2 1 1,-3 2-1,9 1 1</inkml:trace>
  <inkml:trace contextRef="#ctx0" brushRef="#br0" timeOffset="34">15840 10843 6943,'4'-1'684,"-1"1"-370,-3 0-258,-24-5-34,6 3-288,0-1 1,-2 1 265,6 2 0,1 0 0,0 0 0,-1 1-152,-5 3 0,0 1-470,2 0 0,1 1 622,2 1 0,1 1 0,-2 2 0,14-6 0</inkml:trace>
  <inkml:trace contextRef="#ctx0" brushRef="#br0" timeOffset="35">15851 11062 9106,'-20'2'213,"-1"-1"0,1 1 0,-1 1-197,-6 2 1,2 1-794,6-2 0,1 0 525,-5 2 0,1-1-700,2-2 1066,11-1 1,5-2 0,5 0 0</inkml:trace>
  <inkml:trace contextRef="#ctx0" brushRef="#br0" timeOffset="36">16152 10691 10451,'23'-6'481,"1"-2"1,-1 1 0,0 0 0,0 0 0,-1 0-163,1 2 1,-1-1-1470,3-1 1,0 1 1485,0 3 0,0 0-123,-2 0 0,-1 0-51,-2 2 1,-2 1 618,-3-1 0,-2 0-545,1 5-371,-8 12 135,-9-2 0,-2 0-74,-1 6 1,-2 2 89,1-5 1,-1 3 0,-1 0 0,2-1-503,-2 1 1,0 0 0,1 1 485,-1-1 0,1 2 0,0-1 0,1-1 0,-1 0 0,2-3 0,0 2-34,-1-2 0,1 0 0,1 0 153,-2 6 0,-1-1-489,2-2 0,0-2-196,1-5 1,1 0-870,-2 5 12,3-10-939,2-4 2362,7-13 0,-5 7 0,6-8 0</inkml:trace>
  <inkml:trace contextRef="#ctx0" brushRef="#br0" timeOffset="37">16579 10867 9185,'-24'2'91,"-1"-1"1,1 1 0,2-1 0,0 1 0,1 0-232,-6 2 0,1 2-780,8-3 1,0 0 538,-3 1 1,2 1-662,2-2 1139,8 0 1,5-2-1,3 0 1</inkml:trace>
  <inkml:trace contextRef="#ctx0" brushRef="#br0" timeOffset="38">16818 10638 6242,'20'-4'172,"2"-1"1,-2 1 0,0 0-1,-2 0 1,-1 1 603,-1 2 1,-2 0-531,-1-1 266,7 1-512,-19 1 73,4 10-141,-15 12 57,0 1 62,1-10 1,0 0-52,-4 2 24,1-5-13,6-3 34,1-2 145,4-3-100,15 7 11,1 2-62,-1-2 1,2 0-79,-3 1 0,1 0 89,0 0 1,0 2-51,-2-1 0,-2 1 0,0 1 0,-1 0-6,-2-1 1,-1 1-190,-2 4 1,-2 1 172,1 7 5,-5-9 0,-3-1-61,-9 1-1500,-7-7 1,-4-3 1549,4-2 0,-2-1-694,2 0 0,-2-1 0,1-1 610,-4-2 0,1 0-683,0-2 1,2 0 542,3-1 0,1-1-480,5-1 1,2-1 346,-2-8 385,20 4 0,-3 3 0,8 4 0</inkml:trace>
  <inkml:trace contextRef="#ctx0" brushRef="#br0" timeOffset="39">17190 11080 12591,'5'-6'-3277,"0"-1"3110,-5-8 0,0 8 0,0-6 0</inkml:trace>
  <inkml:trace contextRef="#ctx0" brushRef="#br0" timeOffset="40">17599 10642 7291,'0'-3'739,"0"1"-593,0 2-135,-36 10-1650,18-3 1655,-6 1 1,1 1 73,4 1 180,3-1-69,4 1 365,4-3-454,3-1-56,4 0 12,4 4 775,10-1-832,5 1 0,5 0 19,-3-3 0,2 0 0,0 1-487,0-1 0,1 1 0,0 0 472,-1-1 0,2 1 0,-1 1-8,-2 2 0,1 1 1,-3 0-8,2 1 0,-1 2-12,-3-2 1,-1 1 0,-1-1-209,-5 3 1,-3-1 152,-2 1 0,0-1 5,-3 0 1,-2 0-1,-4 0 0,-2-2 40,-1-1 0,-1-2-6,-4-2 0,-3-1 22,-2-2 0,-1-2 0,2-1 1,0-1 5,-3-3 0,-1-2 0,4-1 0,1-2-556,-3-3 1,2-3 577,0-2 1,2-2 51,4 0 1,1-2 0,3-2 55,2-1 1,2 0 0,2-1-49,0 0 0,2 0 0,3 1-473,2 0 0,2 1 0,2 1 458,5 0 1,1 1-52,-2 3 1,0 0-17,-2 3 0,-1 1-33,1-5 857,-6 6-1799,-25 2 39,-1 6 1,-4 1 935,1-1 0,-2 2 0,2 0 0,3 1 0,0 0 0</inkml:trace>
  <inkml:trace contextRef="#ctx0" brushRef="#br0" timeOffset="41">18401 11164 8736,'23'-14'299,"-1"1"0,0 0 0,-1 3-266,-5 5 1,0 2 22,7-1-23,-6 2 1,-9 4 78,-4 7-112,-2 8 0,-3 5 0,-2 4-19,-1-6 1,0 0-1,0 1-701,0-1 0,0 0 1,0 0-1,1 0 641,-2 1 1,-1-1 0,1-1-45,-2 6 0,2-5-225,1-1-806,2-10-560,5-12 1714,3-7 0,-1 0 0,1 2 0</inkml:trace>
  <inkml:trace contextRef="#ctx0" brushRef="#br0" timeOffset="42">18604 11297 7022,'2'-2'930,"0"2"-628,-2 0-223,-42-2-79,21 1-269,4 1 0,-3 0 0,3 0-79,-3 0-1202,0 0 1550,10 0 0,0 1 0,10-1 0</inkml:trace>
  <inkml:trace contextRef="#ctx0" brushRef="#br0" timeOffset="43">18744 11070 8187,'19'-2'95,"1"1"0,-1-1 1,8-1-1,-5 3-50,-12 8-79,-4-2-11,-5 8-22,-1-2-90,-8 6 124,0-3 33,-3-1 22,6-5-22,3-5 0,2 1-33,5 0 44,11 8-11,-5-6 0,1 1-6,0 0 1,0 0-29,8 8-33,-11 0 33,-4-5 12,-3 3-12,-5-5-11,-13 1-22,-9-4 39,10-2 0,0-1-255,0-2 1,0-1 24,-6-3-224,3 0-156,4-2 638,4 2 0,6 1 0,3 2 0</inkml:trace>
  <inkml:trace contextRef="#ctx0" brushRef="#br0" timeOffset="44">19025 11342 6126,'0'0'0</inkml:trace>
  <inkml:trace contextRef="#ctx0" brushRef="#br0" timeOffset="45">19179 11155 6731,'8'-5'123,"-3"2"-101,-5 3 258,-1 0-89,0-2 44,0-1 1,1-2-24,0 0 80,0-2 10,0 1-21,0 0-214,0 4 0,0 2-11,-4 0 11,-7 0-22,-9 0-45,0 4-22,-3 3-12,8 4 12,1 1-12,4-2 34,3 0-11,4-3-34,1 1-89,6-3 111,6 1 23,8 0 0,2-1 0,2 0 0,-5 0 0,0 0-321,6 0 1,-1 1 309,-6-1 0,-1 0-12,3 3 1,-2 0-63,-3 1 1,-2 0 28,0 1 0,-2 1-78,-2 13 44,-12-4-10,-5 3-230,-6-2 286,-3-4 10,4-6 0,3-6-10,3-3-1,3-16 56,2 2-11,0-15 0,1 6 368,-1-2-368,-1 2 0,2 8 0,0-2 6,1 0 0,0 1-18,1 0 1,1-1-28,1 2 0,3 0 209,5-3-383,2 1-281,-2 5-21,-3 2 18,-3 5 497,-3 1 0,0 2 0,0 0 0</inkml:trace>
  <inkml:trace contextRef="#ctx0" brushRef="#br0" timeOffset="46">19404 11174 6563,'3'-1'313,"-1"0"1,-2 1-112,-13 5-23,7 0-56,-8 7-33,11-1 0,2 2-57,1 2-33,2 3 0,5-1-6,4-7 1,2-2 5,11 1 28,-5-4 0,0-2 67,2-4 0,-2-1-327,-5 0 1,-1-1 247,3-2 1,-2 0-17,-4-9-17,-5 1 1,-4-1 4,-3-1 1,-4-1 5,-5-5 1,-3 1-427,-1 4 1,0 1 369,-5 1 0,0 2-72,4 4 0,1 1-119,1 0 1,0 1-700,-9-4 952,4 4 0,10 3 0,3 3 0</inkml:trace>
  <inkml:trace contextRef="#ctx0" brushRef="#br0" timeOffset="47">18255 11188 7246,'4'-17'89,"0"-1"1,0 0 0,-2 8-23,-4 16 1,-11 15-46,8-8 0,-1-1-573,-4 8 1,0 0 561,3-2 1,0 2-12,-1 0 0,0 2-398,1 1 0,-1 0 398,1 1 0,-1-1 5,1-1 1,0 1-17,0 0 0,1 0 5,1-7 1,3-1-7,12 9 35,7-16-12,-1-7 0,1-1 0,-2 0 1,0-2-1,3-1 0,1 1 345,-5-1 1,0 1-772,0-2 0,-1 0 614,0 2-199,-7-1 0,-4 2 0,-1-1 0</inkml:trace>
  <inkml:trace contextRef="#ctx0" brushRef="#br0" timeOffset="48">18284 11355 8534,'-25'4'6,"0"1"1,0-1 0,2 0 0,2 1 0,1-1-1206,-2 2 1,3 1 1198,1-1 0,-5 2 0,23-7 0</inkml:trace>
  <inkml:trace contextRef="#ctx0" brushRef="#br0" timeOffset="49">18161 11734 9117,'7'1'1614,"4"1"-1244,3-2 100,4 0 23,0 0 168,8-2-426,-8-2-44,7-2-12,-10 1 147,3-1 54,0 1 135,2 1-88,2-1-103,-7 3 1,2-1-202,1 1 1,2-2-323,-2 0 0,0 2 216,-1-2 0,-1 1 16,4-1-171,-2 0 272,-2 2 169,-1 1 112,0 0 100,10 1-403,-4 0-112,5-1 0,-10 0-34,-2-1 493,-1-1-381,2-1 101,2 1-146,6-2-33,-11 3 0,2-1 45,9-2-45,1 1-329,-4 0 329,-1 0 168,-1 1-89,-1 1-34,6 1 34,0-1-79,1 0 0,-3 0 0,-6 1 0,7-3 362,1 1-362,-7 0 0,0 1-45,8-3 45,2 0 0,-12 2 0,0 1 0,9-3-157,-9 2 0,1 1 191,4-2-130,4 0 96,-8 1 0,1 1 0,-8 0-45,0 2 11,0-1-11,8-2-33,-2-1 33,6 0-145,-9 1 324,6-2-201,-4 0-157,12-1 179,-8 0 11,6-2 34,-5 3-67,1-1 22,-4 1 45,6-2-33,-2-1-1,-1 3-27,-1-3 61,-8 4-67,2 1 67,-2 0 0,7-1 0,-1-2 0,2 0 0,-2 1 0,-3 1 0,-1 0 34,0 1-34,-1-2-79,-3 3 46,-3-1-326,-3 1-403,0 1-2162,-1 0 1120,-2 3-67,-7 10 1871,2 11 0,1 2 0,-5-2 0,6-1 0,1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31T23:30:21.714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11850 9595 9202,'-1'19'235,"1"1"1,-1 0-1,1 7 1,0-1-52,-1-4 1,1-2-582,-1-3 1,2-2 396,-1 6 0,0 0 393,0 3-628,0-7-139,0-4-1508,0-4 1907,4-6 1,-3 1 0,4-4 0</inkml:trace>
  <inkml:trace contextRef="#ctx0" brushRef="#br0" timeOffset="1">12055 9642 8961,'-7'2'761,"-1"3"-604,-2 8-67,-1 5-34,3-2 0,2 2 33,1-1 1,1 1 50,0 5 1,4 0-41,8-4 1,4-1-101,-2-5 0,3-2-446,7-3 1,1-3 445,-5-3 0,1-1 0,0 0 0,0-1 102,-1-1 0,0-2-119,2-3 0,1-3 6,-4-5 0,0-1-1,-1-1 1,-2 0 0,-3-2 0,-3-1-40,-6 0 1,-2 1 39,-3 3 0,-3 2-73,-8-7 0,-5 3-269,-2 7 0,-1 2-32,5 3 0,-1 0 1,2 2-434,-4 0 0,1 2-504,-1 0 1486,12 1 1,10 0 0,0 0-1</inkml:trace>
  <inkml:trace contextRef="#ctx0" brushRef="#br0" timeOffset="2">12410 9696 8445,'-13'-10'448,"-1"-1"0,2 1 0,0 4-78,-12 7-292,6 4-10,-7 5-34,11 5 5,4-1 0,2 3-11,2 3 0,1 0-1260,0 2 1,0-1 1253,3 0 1,1 0-12,8 4 140,4-10 1,3-2-169,7-3 1,3-2 1,-2-2 0,1 0 0,0-3-468,3-4 1,0-3 0,-1-1 482,-4 0 0,-1 1 0,-1-2 0,-1-4 0,-1 0 0,-2 0 0,0-3 0,-3 1-33,1-5 1,-2-2 4,-3 1 0,-4-2 0,0-4 0,-4 1 598,-5 4 1,-1 2-588,-3 1 0,-2 3-45,0 6 1,-2 2-51,1 0 0,-3 1-308,-6 2 0,-1 0 117,5 1 1,-1 1-90,-4 2 0,-1 2-152,9-1 1,2 2 596,-9 8 1,11-5-1,4-2 1</inkml:trace>
  <inkml:trace contextRef="#ctx0" brushRef="#br0" timeOffset="3">13003 9685 8452,'-14'14'29,"-1"0"1,0 0 0,0 0 0,-4 4 0,2-1 0,2-2-30,4 0 0,1-2-51,1 0 1,1-1-113,-1 1 1,1-2-354,-5 8-846,-1-1 1362,8-10 0,-1-1 0,7-7 0</inkml:trace>
  <inkml:trace contextRef="#ctx0" brushRef="#br0" timeOffset="4">12766 9689 6843,'-1'-2'986,"-1"0"-841,2 2-145,0-1-930,4 1-246,0 2 1176,5 8 0,-4-4 0,-1 3 0</inkml:trace>
  <inkml:trace contextRef="#ctx0" brushRef="#br0" timeOffset="5">12995 9899 9621,'6'-4'-715,"-4"2"1,-6 2 0,0 0 0</inkml:trace>
  <inkml:trace contextRef="#ctx0" brushRef="#br0" timeOffset="6">13513 9586 6955,'0'-2'1423,"0"0"-863,0 2-381,0 40-2281,0-13 2124,0-9 1,0 4-1,0-2-11,0-3 1,0 0 227,1-2 1,0-1-285,-2 10-1216,13-1 17,-10-13 1244,11 0 0,-11-10 0,0 0 0</inkml:trace>
  <inkml:trace contextRef="#ctx0" brushRef="#br0" timeOffset="7">13650 9734 7145,'3'-2'919,"-1"1"34,-2 1-606,-70-15-1440,51 14 1,2 0 0,-2 0 837,-4-3 0,-3 0 0,1 0 0,2 2 146,3 1 1,2 1 0,1 0 397,2 0 1,1 0-2531,-6 1 2412,12 0 1,4 0-1,6 0 1</inkml:trace>
  <inkml:trace contextRef="#ctx0" brushRef="#br0" timeOffset="8">13976 9639 6507,'-2'2'963,"1"-1"-179,1-1-548,45-18-2334,-22 10 2147,-3 1 0,2-2 0,-2 3-10,-5 1 0,-1 2 348,0 1 1,1-1-293,2 1 0,-1 0-16,4 0 358,-1 2-437,-15 6-22,-2 6-1,-8 1 1,-3 5 0,-1-1 16,1 2 0,-1 1 17,-1-1 1,-2 2-1,2-2 62,2 1 0,3-2 874,-1 7-879,6-6-24,6-9-44,4-4 0,8-1-11,1-5 0,2 0-6,2-6 0,1-1-574,-4 4 1,0-1-1,-2 0 182,5-4 1,-2-1 465,-2 4 1,-3 2-1,-5 0 1,0 2-1</inkml:trace>
  <inkml:trace contextRef="#ctx0" brushRef="#br0" timeOffset="9">14490 9575 7717,'21'-4'215,"-1"0"1,1 0 0,6-1-1,-4 1-92,3 2-55,-8 1-45,-5 1 122,-6 0-122,-3 3-68,-3 2-22,-1 2-12,-4 3-67,-4 2 112,0-3-3243,0 3 3185,5-5 81,6 3 11,5 0-2269,6 4 2269,6 1 11,-1 1 12,1-1-12,-12-3 0,0-1-11,1 6 0,-2 6-22,-7-6 2268,-8 1-2274,-4-6 0,-1-1 11,0-2 0,-1-2-140,-11 2 1,0-3-74,8-3 0,-1-3-302,1-4 0,1-2-364,-1-4 896,13-5 0,4 9 0,2 2 0</inkml:trace>
  <inkml:trace contextRef="#ctx0" brushRef="#br0" timeOffset="10">15094 9595 7683,'4'0'1053,"0"0"-969,-12 15 1,-7 6-74,1-3 0,-1 2-1104,2-2 1,0 3 0,-1-2 1005,1-2 1,0-2 0,1-1 18,0 3 1,1-1 188,0-1 0,1-1-368,1-1 1,1-2-426,-5 6 278,1-9 394,8-3 0,-2-5 0,6 0 0</inkml:trace>
  <inkml:trace contextRef="#ctx0" brushRef="#br0" timeOffset="11">14876 9651 8266,'3'-19'-224,"0"4"-336,-3 14-449,6 0 1009,1 3 0,0-1 0,-2 2 0</inkml:trace>
  <inkml:trace contextRef="#ctx0" brushRef="#br0" timeOffset="12">15116 9856 7795,'3'1'2118,"-1"-1"-583,-2 0-1378,1 0-3116,1-10 1436,-1 5 1523,3-9 0,-4 9 0,1 3 0</inkml:trace>
  <inkml:trace contextRef="#ctx0" brushRef="#br0" timeOffset="13">15824 9628 7537,'-21'1'9,"0"1"0,0-2 0,2 1 0,0 0 0,3-2-278,-9-1 84,5-1-655,12 2 868,3 2 0,3-1 0,2 1 0</inkml:trace>
  <inkml:trace contextRef="#ctx0" brushRef="#br0" timeOffset="14">15842 9818 7201,'3'0'1311,"0"0"-986,-3 0 112,-45 0-392,19 0-487,7 1 0,-4-1 0,4 2 425,3-1 1,3 1-388,-10 4 80,4-2-550,9-1-415,4-3 1289,9 0 0,3 0 0</inkml:trace>
  <inkml:trace contextRef="#ctx0" brushRef="#br0" timeOffset="15">16315 9460 7549,'0'-2'1535,"0"0"-1390,2 15 1,3 7 145,-4 5-1384,1-9 1,1 3 0,-1-2 801,-2 2 0,0-1 628,0-1 0,0 1-281,0 0 0,0-1-45,0-1 0,0-1-5,0 0 0,0-1-6,2 9-101,1-5-1176,2-2 324,-3-8-268,1-2 2033,-3-5 1,0-1-1,0 0 1</inkml:trace>
  <inkml:trace contextRef="#ctx0" brushRef="#br0" timeOffset="16">16488 9460 7264,'25'-4'181,"-2"0"1,1 1 0,-1-1-1,-2 0 1,-1 2 154,5-1 0,-3 3-145,4-2-124,-7 0 1,-3 4 667,-9 8-757,-7 4 0,-2 1 5,-2 1 0,-2 1-492,-3 5 0,0 0 481,-1-5 0,-1 0 28,0-2 0,1 1 186,1-3 0,0-1-192,0 2 0,0-1 378,-1 6-159,2 0-79,10-9-67,21-5 0,1-4-101,-4 0 1,1-1 72,-4-1 0,-1-1-28,1 2 1,0-2-174,-1 0 0,1 0 78,-3 0 0,0 2-3193,12-2 1770,-5 2 319,-4 0-190,-4 0 1378,-3 0 0,-5 0 0,-3 0 0</inkml:trace>
  <inkml:trace contextRef="#ctx0" brushRef="#br0" timeOffset="17">17043 9434 8232,'26'0'243,"0"-1"0,-3 0 0,-4 0-210,-8 1-22,-5 0-11,1 0 0,-3 7-33,-1 0-1,-2 9 23,-6 1 11,-1 2-11,-7 0-23,1-4 12,2-5-12,2-3 34,6-4 23,-1-3 21,6 0-21,8 3-23,7 2 44,1 4 1,3 2-6,0 2 1,0 1-76,-5-1 1,-1-1-1,-1 1 47,3 7 1,-5 1-424,-4-6 0,-4 0 406,-4-1 1,-4 0-7,-9 4-144,1-8 0,-1-2 150,-3-2 0,-1 0-5,-1-1 0,-2-1 5,1-2 1,0 0-237,-9-2 1,2 0-17,6-3 1,0 0 30,-3 0 0,0-3 227,3-10 0,8 8 0,7-2 0</inkml:trace>
  <inkml:trace contextRef="#ctx0" brushRef="#br0" timeOffset="18">17699 9479 8165,'-12'20'132,"0"-1"0,-1 1 1,2-2-1,-2 1 0,2-3-110,-2 0 1,0-2-759,0 1 0,1 1 741,2-1 1,-1 0-6,1-1 0,1 1-11,1-3 0,1 0 227,-5 7-1583,1-7 522,6-7 845,0-8 0,5 1 0,0-3 0</inkml:trace>
  <inkml:trace contextRef="#ctx0" brushRef="#br0" timeOffset="19">17480 9556 6943,'-3'-4'1233,"1"1"-919,2 3 33,0 0-2196,15 7 1849,-4 6 0,6-4 0,-9 2 0</inkml:trace>
  <inkml:trace contextRef="#ctx0" brushRef="#br0" timeOffset="20">17753 9792 16569,'5'-1'-3277,"-2"-1"43,-3 2 1486,-9 0-369,-2 3 2117,-6 7 0,7-5 0,3 4 0</inkml:trace>
  <inkml:trace contextRef="#ctx0" brushRef="#br0" timeOffset="21">18088 9644 6787,'-3'2'1031,"1"1"-471,2-3-426,36 0-1282,-18 0 1221,6-2 0,1 1-661,-1-3 694,-11 1 0,0 0 3,9-1 1,0 1-26,-6 0 0,1 0-17,5 0 0,0 0-137,-5 1 1,-1 1 80,5-2-11,1 3 541,-16 0-597,-2 0 763,-3 0-853,-1-1 700,0-1-599,-5-2 372,-14-8-395,5 4 1,-1 0 50,-5-1 1,-1 1 10,5 0 0,1 3 6,-10-2 12,12 5-12,6 2 22,2 0 34,2 0-22,2 2 44,2 2-56,7 0 1,7 0-23,7-1-192,-8-2 1,0 0 213,1-1 1,0 1-12,5-1 1,0 0-7,-5 0 1,0 0-1,2 1 1,-2-1 16,-2 1-10,-5 1-12,-4 1 0,-2 2-12,-1 4 12,-9 15 0,-1-7 0,0-1 0,0 2 0,-2-1-230,-2 1 0,-1-2 224,5-5 1,1-1-73,-10 8-169,3-3-78,2-5-101,4-4-817,1-3 1243,5 1 0,1-3 0,2 1 0</inkml:trace>
  <inkml:trace contextRef="#ctx0" brushRef="#br0" timeOffset="22">18675 9430 9140,'1'18'117,"1"0"1,-1 0 0,1 8-1,0-2-16,-2-9 0,0-1-6,1 7 0,1-1-460,-1-5 0,1 0 365,0 2 0,0 0-17,1 4-352,-3-9-69,1-1-223,-1-8-1132,2-2 1793,0-1 0,0 0 0,0 0 0</inkml:trace>
  <inkml:trace contextRef="#ctx0" brushRef="#br0" timeOffset="23">18894 9709 8949,'7'0'-1972,"-2"0"1972,-5 0 0,0 0 0,0 0 0</inkml:trace>
  <inkml:trace contextRef="#ctx0" brushRef="#br0" timeOffset="24">19107 9419 8053,'24'-1'154,"-1"1"1,2-1 0,-3 0 0,-1 1-1,-4 0 350,-2-1-190,-5 4-314,-5 17-23,-13 1-523,1-3 0,0 1 529,-2-4 0,-2-1 0,1 2 1,0-1 4,0-1 1,0 0 133,-1 3 0,-1 1-105,3-3 0,1-1 22,0 0 0,1 0 6,0 1 224,6-9-224,16-5-29,-1-3 1,3 1-39,7-2 0,2 0-363,-7 2 1,1-1-1,-2 0-103,4 0 1,-1 0 487,-2 1 0,-1 1 0,-7 0 0,1 0 0</inkml:trace>
  <inkml:trace contextRef="#ctx0" brushRef="#br0" timeOffset="25">19479 9411 5572,'19'0'98,"0"0"0,1 0 0,5-1 0,-5 1 1102,-11 0-1177,-6 2-23,-3 3 366,-6 14-400,-3-1 103,0-3 1,-1 0-93,-5 2 654,2 0-620,10-10 22,11-1 12,5 3-45,7 1 11,3 1 28,-8-1 1,0 0 10,-3 2 1,0 1-12,-1 4 0,-1 1-39,-4-4 0,-2 0-6,-3 1 1,-1-1-6,-8 4-17,-4-6 0,-3-3-56,-7-3 0,-3-2-818,0 2 1,0-3 759,6-3 0,0-3 1,2-1-274,-3 1 0,2-2 358,2-2 0,0-1 0,-1-1 0,6 3 0</inkml:trace>
  <inkml:trace contextRef="#ctx0" brushRef="#br0" timeOffset="26">12298 10592 8490,'0'26'392,"0"0"0,0 1 0,-1-3-230,-1-4 1,1-2-1080,-1 4 0,0-1 1024,0 3 0,0 0-546,1 2 1,1 1 464,0-8 0,-1 0 1,1-1-16,0 0 0,0 1 0,0-2-14,1 3 1,0 1 0,1-2-161,-1-1 1,0-2-236,2 2 1,1-5-2002,7-8 2617,-1-5 1,-1-1 0,-3-1-1</inkml:trace>
  <inkml:trace contextRef="#ctx0" brushRef="#br0" timeOffset="27">12545 11015 14081,'5'2'863,"-2"1"-2151,-3-2-1989,0 0 3250,2-17 0,-1 12 0,1-12 0</inkml:trace>
  <inkml:trace contextRef="#ctx0" brushRef="#br0" timeOffset="28">12776 10680 2208,'22'-8'252,"0"-1"0,1 0 0,-2 3 0,1 0 0,0 0 0,-5 1 634,-1 2 0,-2 1-718,9-1 0,-2 1 1328,-8 2-1451,-7 4 743,-3 8-844,-7 10-8,-3-6 1,-3 2 0,0 1 339,-2 1 0,-1 0 1,-2 2-283,3-4 0,-2 2 1,0-1-1,2-1 6,-2 0 0,1 0 0,2-1 6,-2 2 0,3-3 1031,5 1-914,4-6-89,10-1 33,6-3-67,3-1 0,2-2-146,4 0 1,1-2-522,1 2 0,-1-1 252,0-3 1,-2 0-63,-6 0 1,-2-2-351,2-1 0,-1-2 827,9 0 0,-7-2 0,-11 6 0</inkml:trace>
  <inkml:trace contextRef="#ctx0" brushRef="#br0" timeOffset="29">13386 10622 7504,'23'0'313,"1"0"1,-1 0 0,-1 0 0,-2 0 0,-2 0-258,6-1-45,-6 0-22,-9 0-12,-3 0 12,-6 7 11,-5 4 0,-5 8-22,-5 2-357,-3-2 334,0-3 23,6-4 104,1-4-3,7 0-57,7 0-11,9 5 0,6-2 1,1 0 4,-3-2 1,0 2-388,7 2 1,0 0 392,-8-3 1,-1 0-1,4 4 1,-2 1-29,-6 0 1,-1 1-7,1 0 1,-2 0 115,-6 0 1,-5-3-150,-13 1 0,-6-3 28,8-4 1,-1-1-130,-4 0 1,-1-1 0,0-2-102,2-1 0,-1-2 1,1-1-74,-2 0 1,1 0-208,-6-1 1,3-1 526,3-4 0,8 4 0,8 1 0</inkml:trace>
  <inkml:trace contextRef="#ctx0" brushRef="#br0" timeOffset="30">14080 10715 5848,'-14'22'108,"0"0"0,1-1 1,0-2-1,-1 0 0,1 0 1,0-3-109,-3 1 0,0 0-161,3-4 0,-1 2 0,1-3 88,1 1 0,1-3-189,-9 7 262,10-9 0,1-3 0,9-5 0</inkml:trace>
  <inkml:trace contextRef="#ctx0" brushRef="#br0" timeOffset="31">14059 10973 6187,'-17'-11'74,"1"-1"1,-1 0 0,0 1-1,-4-4 1,0 0 0,2 3-70,2-1 1,1 3-1645,1-1 1,1 2 992,1 0 1,0 1 1802,-7-2-1841,4 5 319,7 2 365,3 3 0,4 0 0,2 0 0</inkml:trace>
  <inkml:trace contextRef="#ctx0" brushRef="#br0" timeOffset="32">14594 10573 8229,'-18'2'175,"0"0"0,0 0 0,-3 3 0,-1 0 0,4 3-80,1 3 0,2 2-1590,-5 4 1,1 2 1516,6-2 1,2 1 5,2 1 0,1 1-15,2 0 1,2 1-8,1-1 0,2 0-1,2 0 1,4 0-6,4-2 0,2-1 0,3-1-8,2-1 1,3-1-1,-1-1-18,2 0 0,1 0 0,0-2-8,-1-3 1,1-3-1,-2 0-11,1-2 1,-2-2-1,0-3 0,-2-2 22,0 0 1,-3-3 237,-1 0 1,-1-3-222,-2-2 0,-1 0 0,-2-4 1,-3-1-18,-5 3 1,-4 0 22,-1 0 0,-3 2 455,-7 4 1,-1 3-450,-1 2 0,-2 2-6,1 1 0,-2-1 0,2 2-45,-1 0 0,0 1 0,1 0-277,-3 0 1,-1-1 0,2 1-71,-1 2 0,2 0-728,-1 0 1338,16-3 1,5-1-1,1 0 1</inkml:trace>
  <inkml:trace contextRef="#ctx0" brushRef="#br0" timeOffset="33">14997 10617 6753,'0'-3'628,"0"1"-124,0 2-247,-41 6 107,28 0 1,0 1-160,-5 1 1,-2 1-1,3 1-1102,4 4 1,3 1 974,2 4 1,3 1-50,3-2 1,1 1 0,1 0-30,1 3 0,4 0 0,-3-2 0,3 1 0,1-3 0,5 1 0,3-2-11,2-2 0,2-2-12,0-2 1,2-1-1,1-4 1,2-2 0,0-1-8,-1-2 0,1-2 0,0-2 13,-3-2 0,0-2 1,0-1-1,-1 0 9,1-2 1,-2-2 0,-2-1-363,-2-4 0,-2-2 0,-2 0 364,-2-4 1,-3-1-6,-2 3 0,-3-1 0,-3 0-71,-4 4 0,-6-1 0,1 2 41,2 0 0,-2 0 0,-1 3-86,-6 3 0,-2 3 0,1 2-198,-5 2 0,2 4-73,0 0 1,-1 3-304,2 2 1,2 1 666,2 3 0,2 1 1,-3 2-1,9 1 1</inkml:trace>
  <inkml:trace contextRef="#ctx0" brushRef="#br0" timeOffset="34">15840 10843 6943,'4'-1'684,"-1"1"-370,-3 0-258,-24-5-34,6 3-288,0-1 1,-2 1 265,6 2 0,1 0 0,0 0 0,-1 1-152,-5 3 0,0 1-470,2 0 0,1 1 622,2 1 0,1 1 0,-2 2 0,14-6 0</inkml:trace>
  <inkml:trace contextRef="#ctx0" brushRef="#br0" timeOffset="35">15851 11062 9106,'-20'2'213,"-1"-1"0,1 1 0,-1 1-197,-6 2 1,2 1-794,6-2 0,1 0 525,-5 2 0,1-1-700,2-2 1066,11-1 1,5-2 0,5 0 0</inkml:trace>
  <inkml:trace contextRef="#ctx0" brushRef="#br0" timeOffset="36">16152 10691 10451,'23'-6'481,"1"-2"1,-1 1 0,0 0 0,0 0 0,-1 0-163,1 2 1,-1-1-1470,3-1 1,0 1 1485,0 3 0,0 0-123,-2 0 0,-1 0-51,-2 2 1,-2 1 618,-3-1 0,-2 0-545,1 5-371,-8 12 135,-9-2 0,-2 0-74,-1 6 1,-2 2 89,1-5 1,-1 3 0,-1 0 0,2-1-503,-2 1 1,0 0 0,1 1 485,-1-1 0,1 2 0,0-1 0,1-1 0,-1 0 0,2-3 0,0 2-34,-1-2 0,1 0 0,1 0 153,-2 6 0,-1-1-489,2-2 0,0-2-196,1-5 1,1 0-870,-2 5 12,3-10-939,2-4 2362,7-13 0,-5 7 0,6-8 0</inkml:trace>
  <inkml:trace contextRef="#ctx0" brushRef="#br0" timeOffset="37">16579 10867 9185,'-24'2'91,"-1"-1"1,1 1 0,2-1 0,0 1 0,1 0-232,-6 2 0,1 2-780,8-3 1,0 0 538,-3 1 1,2 1-662,2-2 1139,8 0 1,5-2-1,3 0 1</inkml:trace>
  <inkml:trace contextRef="#ctx0" brushRef="#br0" timeOffset="38">16818 10638 6242,'20'-4'172,"2"-1"1,-2 1 0,0 0-1,-2 0 1,-1 1 603,-1 2 1,-2 0-531,-1-1 266,7 1-512,-19 1 73,4 10-141,-15 12 57,0 1 62,1-10 1,0 0-52,-4 2 24,1-5-13,6-3 34,1-2 145,4-3-100,15 7 11,1 2-62,-1-2 1,2 0-79,-3 1 0,1 0 89,0 0 1,0 2-51,-2-1 0,-2 1 0,0 1 0,-1 0-6,-2-1 1,-1 1-190,-2 4 1,-2 1 172,1 7 5,-5-9 0,-3-1-61,-9 1-1500,-7-7 1,-4-3 1549,4-2 0,-2-1-694,2 0 0,-2-1 0,1-1 610,-4-2 0,1 0-683,0-2 1,2 0 542,3-1 0,1-1-480,5-1 1,2-1 346,-2-8 385,20 4 0,-3 3 0,8 4 0</inkml:trace>
  <inkml:trace contextRef="#ctx0" brushRef="#br0" timeOffset="39">17190 11080 12591,'5'-6'-3277,"0"-1"3110,-5-8 0,0 8 0,0-6 0</inkml:trace>
  <inkml:trace contextRef="#ctx0" brushRef="#br0" timeOffset="40">17599 10642 7291,'0'-3'739,"0"1"-593,0 2-135,-36 10-1650,18-3 1655,-6 1 1,1 1 73,4 1 180,3-1-69,4 1 365,4-3-454,3-1-56,4 0 12,4 4 775,10-1-832,5 1 0,5 0 19,-3-3 0,2 0 0,0 1-487,0-1 0,1 1 0,0 0 472,-1-1 0,2 1 0,-1 1-8,-2 2 0,1 1 1,-3 0-8,2 1 0,-1 2-12,-3-2 1,-1 1 0,-1-1-209,-5 3 1,-3-1 152,-2 1 0,0-1 5,-3 0 1,-2 0-1,-4 0 0,-2-2 40,-1-1 0,-1-2-6,-4-2 0,-3-1 22,-2-2 0,-1-2 0,2-1 1,0-1 5,-3-3 0,-1-2 0,4-1 0,1-2-556,-3-3 1,2-3 577,0-2 1,2-2 51,4 0 1,1-2 0,3-2 55,2-1 1,2 0 0,2-1-49,0 0 0,2 0 0,3 1-473,2 0 0,2 1 0,2 1 458,5 0 1,1 1-52,-2 3 1,0 0-17,-2 3 0,-1 1-33,1-5 857,-6 6-1799,-25 2 39,-1 6 1,-4 1 935,1-1 0,-2 2 0,2 0 0,3 1 0,0 0 0</inkml:trace>
  <inkml:trace contextRef="#ctx0" brushRef="#br0" timeOffset="41">18401 11164 8736,'23'-14'299,"-1"1"0,0 0 0,-1 3-266,-5 5 1,0 2 22,7-1-23,-6 2 1,-9 4 78,-4 7-112,-2 8 0,-3 5 0,-2 4-19,-1-6 1,0 0-1,0 1-701,0-1 0,0 0 1,0 0-1,1 0 641,-2 1 1,-1-1 0,1-1-45,-2 6 0,2-5-225,1-1-806,2-10-560,5-12 1714,3-7 0,-1 0 0,1 2 0</inkml:trace>
  <inkml:trace contextRef="#ctx0" brushRef="#br0" timeOffset="42">18604 11297 7022,'2'-2'930,"0"2"-628,-2 0-223,-42-2-79,21 1-269,4 1 0,-3 0 0,3 0-79,-3 0-1202,0 0 1550,10 0 0,0 1 0,10-1 0</inkml:trace>
  <inkml:trace contextRef="#ctx0" brushRef="#br0" timeOffset="43">18744 11070 8187,'19'-2'95,"1"1"0,-1-1 1,8-1-1,-5 3-50,-12 8-79,-4-2-11,-5 8-22,-1-2-90,-8 6 124,0-3 33,-3-1 22,6-5-22,3-5 0,2 1-33,5 0 44,11 8-11,-5-6 0,1 1-6,0 0 1,0 0-29,8 8-33,-11 0 33,-4-5 12,-3 3-12,-5-5-11,-13 1-22,-9-4 39,10-2 0,0-1-255,0-2 1,0-1 24,-6-3-224,3 0-156,4-2 638,4 2 0,6 1 0,3 2 0</inkml:trace>
  <inkml:trace contextRef="#ctx0" brushRef="#br0" timeOffset="44">19025 11342 6126,'0'0'0</inkml:trace>
  <inkml:trace contextRef="#ctx0" brushRef="#br0" timeOffset="45">19179 11155 6731,'8'-5'123,"-3"2"-101,-5 3 258,-1 0-89,0-2 44,0-1 1,1-2-24,0 0 80,0-2 10,0 1-21,0 0-214,0 4 0,0 2-11,-4 0 11,-7 0-22,-9 0-45,0 4-22,-3 3-12,8 4 12,1 1-12,4-2 34,3 0-11,4-3-34,1 1-89,6-3 111,6 1 23,8 0 0,2-1 0,2 0 0,-5 0 0,0 0-321,6 0 1,-1 1 309,-6-1 0,-1 0-12,3 3 1,-2 0-63,-3 1 1,-2 0 28,0 1 0,-2 1-78,-2 13 44,-12-4-10,-5 3-230,-6-2 286,-3-4 10,4-6 0,3-6-10,3-3-1,3-16 56,2 2-11,0-15 0,1 6 368,-1-2-368,-1 2 0,2 8 0,0-2 6,1 0 0,0 1-18,1 0 1,1-1-28,1 2 0,3 0 209,5-3-383,2 1-281,-2 5-21,-3 2 18,-3 5 497,-3 1 0,0 2 0,0 0 0</inkml:trace>
  <inkml:trace contextRef="#ctx0" brushRef="#br0" timeOffset="46">19404 11174 6563,'3'-1'313,"-1"0"1,-2 1-112,-13 5-23,7 0-56,-8 7-33,11-1 0,2 2-57,1 2-33,2 3 0,5-1-6,4-7 1,2-2 5,11 1 28,-5-4 0,0-2 67,2-4 0,-2-1-327,-5 0 1,-1-1 247,3-2 1,-2 0-17,-4-9-17,-5 1 1,-4-1 4,-3-1 1,-4-1 5,-5-5 1,-3 1-427,-1 4 1,0 1 369,-5 1 0,0 2-72,4 4 0,1 1-119,1 0 1,0 1-700,-9-4 952,4 4 0,10 3 0,3 3 0</inkml:trace>
  <inkml:trace contextRef="#ctx0" brushRef="#br0" timeOffset="47">18255 11188 7246,'4'-17'89,"0"-1"1,0 0 0,-2 8-23,-4 16 1,-11 15-46,8-8 0,-1-1-573,-4 8 1,0 0 561,3-2 1,0 2-12,-1 0 0,0 2-398,1 1 0,-1 0 398,1 1 0,-1-1 5,1-1 1,0 1-17,0 0 0,1 0 5,1-7 1,3-1-7,12 9 35,7-16-12,-1-7 0,1-1 0,-2 0 1,0-2-1,3-1 0,1 1 345,-5-1 1,0 1-772,0-2 0,-1 0 614,0 2-199,-7-1 0,-4 2 0,-1-1 0</inkml:trace>
  <inkml:trace contextRef="#ctx0" brushRef="#br0" timeOffset="48">18284 11355 8534,'-25'4'6,"0"1"1,0-1 0,2 0 0,2 1 0,1-1-1206,-2 2 1,3 1 1198,1-1 0,-5 2 0,23-7 0</inkml:trace>
  <inkml:trace contextRef="#ctx0" brushRef="#br0" timeOffset="49">18161 11734 9117,'7'1'1614,"4"1"-1244,3-2 100,4 0 23,0 0 168,8-2-426,-8-2-44,7-2-12,-10 1 147,3-1 54,0 1 135,2 1-88,2-1-103,-7 3 1,2-1-202,1 1 1,2-2-323,-2 0 0,0 2 216,-1-2 0,-1 1 16,4-1-171,-2 0 272,-2 2 169,-1 1 112,0 0 100,10 1-403,-4 0-112,5-1 0,-10 0-34,-2-1 493,-1-1-381,2-1 101,2 1-146,6-2-33,-11 3 0,2-1 45,9-2-45,1 1-329,-4 0 329,-1 0 168,-1 1-89,-1 1-34,6 1 34,0-1-79,1 0 0,-3 0 0,-6 1 0,7-3 362,1 1-362,-7 0 0,0 1-45,8-3 45,2 0 0,-12 2 0,0 1 0,9-3-157,-9 2 0,1 1 191,4-2-130,4 0 96,-8 1 0,1 1 0,-8 0-45,0 2 11,0-1-11,8-2-33,-2-1 33,6 0-145,-9 1 324,6-2-201,-4 0-157,12-1 179,-8 0 11,6-2 34,-5 3-67,1-1 22,-4 1 45,6-2-33,-2-1-1,-1 3-27,-1-3 61,-8 4-67,2 1 67,-2 0 0,7-1 0,-1-2 0,2 0 0,-2 1 0,-3 1 0,-1 0 34,0 1-34,-1-2-79,-3 3 46,-3-1-326,-3 1-403,0 1-2162,-1 0 1120,-2 3-67,-7 10 1871,2 11 0,1 2 0,-5-2 0,6-1 0,1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31T20:11:57.544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9424 6340 8086,'19'-8'168,"0"1"0,1 0 0,0-1 0,0 2 1,1-2-1,-1 1 0,-4 2-45,-3 1 0,-1 2 73,8-1 0,-2 0 51,-3 2-34,-1 3-213,-11 7-11,-8 6 11,-1-3 0,0 0 0,-3 2 0,-2 1-970,0 1 1,-2 0-1,0 0 970,4-3 0,0-1 0,0 1 0,-2 1 0,0 2 0,0-1 0,1 0 21,0 1 0,0-1-16,-1 3 1,1-1 229,1 2 303,6-8-505,9-3-21,9-4 10,-3-2 0,2-2 141,3 2 0,1-1-169,2 1 1,1-2-14,-6 2 1,-1-2-1,1 0-93,-1 1 0,1-1 0,0 0-329,2 1 0,1 0 1,-1 0 25,1-1 0,-2 1-39,3-1 1,-2 1-56,3-1 509,-10 0 0,0 0 0,-7 0 0</inkml:trace>
  <inkml:trace contextRef="#ctx0" brushRef="#br0" timeOffset="1">10016 6243 7706,'18'-3'221,"0"0"1,0 0 0,-1 0 0,0 0 0,-2 1-144,0-1 1,0-1-1,0 1 1,0 0-1,-1 1 0,1-1-820,1 1 0,1 1 966,2 0 401,1 0-625,-15 6 267,-3 3-312,-2 8 6,-7 2 0,-2 3-672,1-5 0,1 2 1,-2-1 706,0 1 0,-1 0 1,0 0-16,0 0 0,0 0 1,2-2-38,0 2 0,0-1 1,1-1 0,0 0-164,1-2 1,1 0-354,-1 1 1,1 0-191,-2 1-231,1 0 993,4-13 0,2-2 0,0 0 0</inkml:trace>
  <inkml:trace contextRef="#ctx0" brushRef="#br0" timeOffset="2">10331 6432 7252,'-17'-4'132,"1"0"0,0 0 0,0 1 0,1-1 0,0 1-102,-1 2 0,1-1 0,0 1-49,-1 0 1,0-1-1,0 1-258,-3 0 1,-2-1 0,2 1-1013,-4 1 1,2-1 879,2 1 1,2 0-803,-3 0 1473,1 0 0,10 0 0,2 0 0</inkml:trace>
  <inkml:trace contextRef="#ctx0" brushRef="#br0" timeOffset="3">10363 6776 6988,'2'0'1154,"0"0"-549,-2 0 68,-9 0-354,-2 0 0,-2 0-114,-3 0 1,0 0 0,-2 0-875,0 0 0,-2 0 1,-1 0-1,2 0 719,0 0 1,0 0-1,0 0 1,0 0 27,-2 0 0,0 1 1,0-1-1,0 1-17,3 0 1,2 0 0,-1 0 0,0 0-17,0 1 0,-1 0 0,0 0 0,1 0-12,-1 0 1,1 0-1,-1 0 1,0 1-23,-1-1 0,-1 1 0,0 0 1,0 0-1,0-1-404,2 1 1,-1 0 0,1-1 0,0 1-1,0 0 388,0-1 1,1 1 0,0-1-1,-1 1 1,2-1-38,-1 1 0,-1 0 0,2 0 0,2-1-281,-4 2 1,2-1 8,1 0 0,1 1-90,2-2 1,1 0-481,-7 2 9,6-2-1634,4-1 2898,5-1 0,1 0 0,2 0 1</inkml:trace>
  <inkml:trace contextRef="#ctx0" brushRef="#br0" timeOffset="4">9752 7072 8691,'-21'7'204,"0"-1"1,7-1 0,1-1-1,-1 3-186,-4 4 1,0 1 0,2 1-1112,2-2 1,2-2 0,-2 2 995,2 0 1,-1 0 0,1 1 0,1-1 96,-3 5 0,3 0 217,4-1 1,1 0-1,1 0-213,2 1 0,2 1 0,0-1-8,2 0 0,1 0 0,1-1-183,2 1 0,1-2 0,1-1 142,4 1 0,1-2-11,0-1 0,2-1-84,-2-3 0,2-1-22,6-1 0,1-4 132,-5-4 0,0-3 0,0-1 295,-1 3 0,0-2 1,0 0-270,-1-4 0,-1-1 0,-1 1-2,-2-1 1,-3 0-18,4-6 337,-7 3-291,-8 3 11,-8 2-8,-1 5 0,-2 1 0,-1 0-157,-5 1 0,-1 1 0,0 0 128,6-1 0,-2 1 1,1 0-1,0 0-8,-5 0 0,0 2 0,2 0-51,1-1 0,1 1-87,3 0 0,1 1-288,-6 2-170,7 0 607,10-1 0,2-1 0,3 0 0</inkml:trace>
  <inkml:trace contextRef="#ctx0" brushRef="#br0" timeOffset="5">9995 7232 7105,'-17'7'109,"-1"-1"1,1 1 0,1-1 0,0 1 0,3 0-4,4 0 1,1 3 122,-1 6 1,1 0-163,4-2 0,0 0-28,-1 6 1,3 1-35,3-1 1,2 0-12,0-5 1,2-1-272,2 2 1,3-2 259,1-7 0,2-2 6,3-2 0,1-1-560,2-1 0,2-1 567,-7 0 0,1-2 0,0 0 4,1 0 0,-1-1 0,1 0 11,4-4 0,-1-2 1,0 1-9,-5 1 1,-1 0 0,0 0-4,2-3 0,1 0 0,-3 0 0,-2-1 0,-3 0 46,-1-1 0,-2 1-52,-2-1 1,-1 1 124,0 0 0,-3 0-119,-1 1 0,-3-1 5,-5-2 1,-3 0-469,2 5 0,-2 0 0,-1 1 377,1-1 0,-1 0 1,1 2-57,-3-1 0,1 2 0,1 1 186,-2 1 1,-1 0-45,0 2 0,1 0 0,0 0 0,4 1 0,1-1 0,-4 1 0,0 0 0</inkml:trace>
  <inkml:trace contextRef="#ctx0" brushRef="#br0" timeOffset="6">10949 6745 7246,'3'0'1423,"0"0"-583,-3 0-683,4 0 11,-5 1 79,-9 1-147,-4 0-66,2 0 0,-2-1-586,1 0 1,1 0 551,-2 0 0,0-1-34,0 2 1,0-2-214,-2 1 1,1 0-287,3-1 1,1 1-140,-6 1-33,10 0-450,14 0 1155,1 2 0,0-1 0,-1 0 0</inkml:trace>
  <inkml:trace contextRef="#ctx0" brushRef="#br0" timeOffset="7">10975 6946 7111,'2'0'1423,"-1"0"-582,-1 0-606,-23 2-146,10-2 1,-2 1-72,-2 0 1,-2 1 0,1-1-718,-4 0 1,2 0 631,0 0 0,1 2-471,2-2 0,1 1-1294,-2 2 1832,6 0 0,10-1 0,6-2 0</inkml:trace>
  <inkml:trace contextRef="#ctx0" brushRef="#br0" timeOffset="8">11661 6303 6743,'-16'-10'156,"0"0"1,1 0 0,0 2 0,0-1 0,1 3-28,1 5 0,-2 1 20,0 2 0,-1 1 1,0 1-117,-2 1 1,1 1-731,1 1 0,1 0 1,0 2 701,2 2 1,2 0-6,1 0 0,2 1 525,2-2 1,2 1-532,3 1 1,2 0 33,6-3 0,4-1-12,3 0 1,2-1-92,1-3 1,0-2 74,3-4 0,-1-2 11,-4-1 0,-1-1-278,1-3 1,0-1 294,0 0 0,0-2 24,-3 3 1,-1-1-1,1 0 569,-1-1 1,1 1-577,-1-1 0,-2 3 78,-3 0 135,-6 7 1215,0 0-980,0 19-314,0 0 1,-1 2-128,1-6 0,-1 1 0,1 0-43,0 3 0,-2 0 0,2 0 41,0 0 1,0 0-46,-1 0 1,2-2-6,-1-1 0,0-1 0,-1-2 0,2 0 217,-1 7-911,4-1 267,-2-7-133,1 2-112,2-6-157,-6 1 1114,6-1-1394,-5 0-426,0-1 1535,0 1 0,0-3 0,0 1 0</inkml:trace>
  <inkml:trace contextRef="#ctx0" brushRef="#br0" timeOffset="9">11146 6882 8266,'17'-2'427,"-1"-1"1,0 1 0,1-1-1,3 0 1,0 0 0,-1 0-231,1-1 1,1 0 0,-1 0-1291,1 0 1,-2 0 0,3 1 1106,-4 0 0,0 1 0,2-1 0,1 1 138,-4 0 0,2 0 0,1-1 0,0 2 0,1-2 0,-1 2 0,-2-2-90,3 2 1,-1-1 0,-1 0 0,2 0 0,-1 1 92,0-1 0,0 0 1,2-1-1,-1 2 0,0-2 1,-2 2-1,-1-1 49,1 1 0,-2 0 1,-2 0-1,1 0-197,5 0 1,-1-1 0,-2 1-227,-2 0 0,-3 1-677,4-1 424,-11 0-2329,-3-1 426,-16 2 2375,0 2 0,-2 2 0,1 0 0,2-3 0,0 1 0,-8 3 0,0 0 0</inkml:trace>
  <inkml:trace contextRef="#ctx0" brushRef="#br0" timeOffset="10">11134 7224 6581,'19'-2'194,"0"0"1,0-1 0,-1 2 0,0-2 0,-2 1-27,2-4 1,-3 1-1724,1 1 0,0-1 1711,0 2 1,-1 0 649,2 0 1,-2 1-168,3 1 109,-2 2-748,-16 6-90,-7 7 62,1-4 0,-1 1-9,-2 0 1,-1 1 9,1-1 1,-1 0 0,0 0 26,-4 5 0,1 0 4,4-4 0,-1 1 0,2-2 13,-1 2 0,2-1 2196,0 5-2259,6-7-133,11-2 67,1-4 0,3-2-135,1 0 1,0 0 0,1-2-293,0 1 0,-1-1 0,0-1 318,1 1 1,1-2 0,-2 1-257,1-2 1,-1 0 476,-1-1 0,-2 0 0,3-1 0,-4 2 0</inkml:trace>
  <inkml:trace contextRef="#ctx0" brushRef="#br0" timeOffset="11">11722 7197 8355,'-19'6'188,"1"0"0,-1 0 1,1-2-1,2 1 1,2 2 23,5 5 1,3 2-870,2-4 1,1 1 701,-1 4 0,2 1-17,3-5 0,2 1 113,4 3 0,4-1-147,4-2 1,2-2-12,2 0 0,1-2-92,-5-4 1,1-2-1,-1-1 103,3-3 1,2-2 38,-3-3 1,1-1 0,1-2 0,-2 2-1,-3 0 1,0 1-1,-1-2-243,3-1 1,0-1 0,-1 0 0,-4 1 203,-1 0 1,-5 1-7,2-8 616,-4 1-615,-7 1 0,-5 1-23,-8 1-320,6 7 1,-2 2 330,0 0 1,-3 2-176,2-1 0,-2 2 1,0 1-356,1 1 0,-1 1 0,0 0 60,1-1 0,0 0 0,1 1 493,-4 3 0,3 0 0,5-1 0,4 0 0</inkml:trace>
  <inkml:trace contextRef="#ctx0" brushRef="#br0" timeOffset="12">12592 6724 7761,'-16'-1'13,"-1"0"1,0 1-1,2-1 1,0 1-1,1-1-114,-1 1 1,2 0-337,-6 2 146,8-1 0,1 1-617,-1 5 994,3 2 1,3-3 0,2-1-1</inkml:trace>
  <inkml:trace contextRef="#ctx0" brushRef="#br0" timeOffset="13">12662 6926 7381,'2'1'851,"0"1"-55,-2-2-505,-35-2 34,16 1-1418,4 0 1,-2 0 0,2 0 588,-6 0 238,0 1 0,0 2-188,10 0 1,-1 1-119,-7 0 1,2 1 571,9 9 0,4-8 0,3 3 0</inkml:trace>
  <inkml:trace contextRef="#ctx0" brushRef="#br0" timeOffset="14">12891 7014 8680,'7'4'1345,"-1"16"-1217,-4-1 1,-1 3-985,-1-7 0,1 1 0,-1 0 856,1 2 0,-1 2 0,0-2-40,0 1 1,0 0-62,1-2 1,-1 0-34,0-3 0,1-2-107,0 0 0,0-2 116,2 5-760,1-3-235,2-5 1120,1-4 0,-3-1 0,0-2 0</inkml:trace>
  <inkml:trace contextRef="#ctx0" brushRef="#br0" timeOffset="15">13174 7050 8344,'2'-2'729,"-4"1"-371,-7 7-112,0 4 1,1 2-175,1 0 1,1 1-621,-2 5 1,2 1 575,3-4 0,1 0-11,1 0 0,0-1-17,1 0 0,2-1-45,-1 0 0,2-1-22,4-2 0,2-1 4,5 0 1,2-2 28,-2-3 1,2-2-1,-1 0 17,6-2 1,0-2-422,-7-1 0,1-1 0,-2-1 438,1-5 0,0-4 3,-2 0 1,2-2 0,-3-1-236,-1 0 1,-1-2 0,-2 0 186,1-1 1,0-2-1,-5 3 45,-4-4 0,-6 4-11,-3 5 0,-3 5-57,-4 4 1,-2 4-34,1-1 1,1 1-97,-1 0 1,0 1 300,1 0 1,1 0-452,2 0 0,1 0-22,0 2 1,2 0 0,-1-1 0,4 2 0</inkml:trace>
  <inkml:trace contextRef="#ctx0" brushRef="#br0" timeOffset="16">13592 7020 8411,'-19'0'1031,"-1"1"-818,2 9-597,9-5 1,0 1 417,-1 5 0,2 0-314,0 1 0,0 0 325,1 1 0,0 1 22,3 5 0,1 1-28,1-5 1,1-1-12,4 5 0,2-2-11,-1-6 0,2-1-17,7-1 0,1 0 0,-1-2 0,2 0-4,4-1 0,2-2 1,1 0-6,-4-2 1,0 0 0,0-1-1,1 1-402,-1-2 1,0 1 0,1-1 0,-1 0 407,0-1 0,0-1 0,-1-1 1,-1-1 2,0 0 0,-2-1 0,-1-2-545,6-4 1,-1-1 588,-2-1 1,-2-2-45,-4 2 0,-3-1 0,0-1-28,1-1 0,-4-1 28,0-3 0,-7-1 0,-6 10 0,-6 0 0,1 2-4,0 0 1,1 2-1,-3 1-277,0 0 0,-2 2 0,0 0 1,1 0 168,-3 1 0,1 1 0,0 0-127,1 2 0,-1 1 0,1 0-68,1-1 1,0 1 0,0 0 306,-2 2 0,0 1 0,2 0 0,3-1 0,1 0 0,0 1 0,-1 1 0</inkml:trace>
  <inkml:trace contextRef="#ctx0" brushRef="#br0" timeOffset="17">12963 6926 6227,'-18'-5'212,"3"-1"842,15 3-573,0 2 405,0 1 77,0-3 169,11-5-34,-1 3 0,3-2-359,2 1 1,2-1-744,-3 3 1,2-1-1,-1 1 467,1 1 0,-1-1 1,2 1-665,2 0 1,1 0-1,1 0 542,-4 0 1,1 1 0,0 0 0,3-1-112,-4 1 1,1 0-1,1-1 1,1 1 0,0 0-1,-1 0 1,1 0-70,-1 0 1,0 0 0,1 0-1,-1 0 1,1 0 0,-1 0 0,0 0-403,0 1 1,1-2 0,0 2 0,-1-1 0,0 0 0,0 0-1,-1 1 294,3-1 1,0 0 0,-1 0 0,-1 0 0,-3 1-2,1 0 1,-3 0 0,-1 1-175,5-1 1,-2 0 177,-3 0 0,-1 1 785,6-1-841,-7-1 1044,5 0-3732,-11 0 3593,6 1-3830,-9 1-352,-2 0 303,-10 0 1238,-5 4 1736,2 0 0,0 0 0,-2 3 0,2-1 0</inkml:trace>
  <inkml:trace contextRef="#ctx0" brushRef="#br0" timeOffset="18">13144 6226 6518,'2'0'885,"1"0"-235,-3 0-594,3 4-34,-6 5-22,1 8 17,-3-8 0,0 2 33,-2 4 1,0 0-1,3-4 0,0 1 0,0 1 1,1 0 106,2 0-67,6-1-68,6-3-11,8 0-11,-6-6 0,0 0-342,1-1 1,0 0 329,1-1 1,0 0-23,1-1 1,0 0-12,0 1 0,-1-2-78,0 1 0,-2-1-410,2 1 1,-2-1 532,0-1 0,-1-1 0,3 2 0,-4-2 0</inkml:trace>
  <inkml:trace contextRef="#ctx0" brushRef="#br0" timeOffset="19">13258 6310 7974,'0'18'64,"1"1"0,0-1 0,-1 1 0,1-2 0,-1 0 0,2 0 0,-2-2-86,2 2 0,0-1-46,-1 0 1,0-1-135,0 0 1,0 0-1287,-1-2 1,1-2 1487,4 5 0,-4-7 0,3-6 0</inkml:trace>
  <inkml:trace contextRef="#ctx0" brushRef="#br0" timeOffset="20">13549 6268 7493,'-13'10'138,"1"-1"0,0-1 0,0 2-93,-4 3 0,1 0-12,4-4-21,4 0 21,3-4 46,3-1-35,1 1 12,16 5-11,-2 0-655,1-2 0,0-1 632,-4-1 1,1 0-23,0 0 0,-1 0-81,-1 0 0,1 1 75,1 2 1,-1 1-18,3 6-11,-7-5 1,-2 0-45,-2 7-12,-6 1-56,-4 0-44,-5-2 11,-7-5-460,-1-6 179,0-4-89,1-5 536,3-6 1,8 4 0,2-3 0</inkml:trace>
  <inkml:trace contextRef="#ctx0" brushRef="#br0" timeOffset="21">13504 6318 8637,'15'-4'67,"0"0"0,0 0 0,6-1 1,-2 1-46,-5-2-11,-1 4 1,0-1-46,5-1-56,-5 1 1,0 2-214,3-2-156,-2 1-59,-2 1-625,-2 1 1157,-5 0 0,-1 0 0,-3 0 0</inkml:trace>
  <inkml:trace contextRef="#ctx0" brushRef="#br0" timeOffset="22">14309 6834 8646,'10'0'1951,"6"-2"-1632,-2 0 0,1 0-196,0 0 0,0-1-1067,4 1 1,-1 0 1083,0 1 1,0 0-518,2 0 1,1-1 480,-7 2 1,0-1-1,1 0 8,0 0 0,0 0 0,-1 1 17,7-1 0,-2 0 55,3 1 0,-3 0-184,-7 0 0,-1 0-45,10 0-168,-17 0 781,-3 0-915,-1 0 990,-4-2-688,-3-7 45,-1 2 0,-2 0-23,2 0 1,0-1 266,-2 0 1,0 1-492,-6-3-77,0 1 77,-1 0 34,0 2 124,2 2 44,-3 0 45,8 2 56,2 2 34,5 1 44,3 0-212,9 0 78,3 0 22,-1 0 0,1 0-477,1 0 1,0 2 538,3-1 0,0 2-34,1-1 0,1 1 23,1 1 0,0 0-264,-2-1 1,-1 1 0,1 0 218,0 1 0,0-1-237,3 1 1,-2 1 331,-2 0-10,-6 0-68,-4-1-45,-5 2 982,0 0-1061,-1 4 1004,-1 0-992,-5 4 44,-3-3 1,-2 1 44,-3 1 1,-1 0-182,3-4 1,-1 1 0,1-1 1,-2 0 0,0 0-95,5-3 0,0-2-432,1-1-156,5-3-79,-1 0-291,8 0 1210,1 0 0,1 0 0,-1-1 0</inkml:trace>
  <inkml:trace contextRef="#ctx0" brushRef="#br0" timeOffset="23">15316 6536 8512,'-15'13'52,"0"0"1,-1 1 0,1-1 0,1-1 0,0 0 0,1 0 0,2-2-36,0 2 0,2-2 61,-4 7 101,6-6 191,4-4-45,8-1-112,7 0 33,6 0 1,3-1-790,-4 0 1,2 0 564,-2-1 1,1 0-1,0 0-22,0-1 0,1 1-45,-3-1 0,1-1 1,-1 0-130,0 0 0,0 0-168,2 0 1,-1 0-1340,-1-2 1681,-10 0 0,0 0 0,-7 0 0</inkml:trace>
  <inkml:trace contextRef="#ctx0" brushRef="#br0" timeOffset="24">15339 6672 8546,'-4'15'132,"0"1"0,0-1 1,0 1-1,0 0 1,1-2-94,-2 4 0,2 0-1344,0 1 1,1 0 1304,0 0 0,1-1-124,2 3 1,0-1 171,2-7 1,0-1-374,0 0 0,3-3-1350,12-7 1675,-4-7 0,-1 2 0,-7-2 0</inkml:trace>
  <inkml:trace contextRef="#ctx0" brushRef="#br0" timeOffset="25">15696 6569 7179,'-1'-3'717,"1"0"-627,0 3-68,-28 14 34,14-8 0,-1 1-4,2-1 0,-2 1 1,2 0-346,-4 1 1,3-1 449,0 3 195,4-2-206,4-3 117,4 0-140,3 0-55,9 2 10,7 4-181,-5-4 0,2-1 177,0 3 1,2 1 0,-2-1-451,3 3 1,0-1 386,-3-1 0,0 1 0,-2 1-22,2 4 0,-2-1-23,-5-2 1,0-1-119,-1 2 0,-1 1 73,-4 1-100,-6-6 0,-4-2-113,-2-1 1,-4-1-143,2-2 1,-3-1 0,1-1-393,-6-3 0,0-2 826,0-4 0,2 0 0,4-4 0,5 1 0</inkml:trace>
  <inkml:trace contextRef="#ctx0" brushRef="#br0" timeOffset="26">15627 6579 8366,'18'-7'177,"1"1"0,-1-1 0,-1 2 1,0-2-1,-3 2 316,4-2-236,-7 3 1,-1 1-844,2 1 1,-1 1 747,2-1 1,1 1-74,0 1 1,1 0-62,-1 0 1,1 0 0,0 0-220,4 0 1,0 0-74,-1 0 1,-1 0-431,2 0 361,-14 0-384,-3 0-214,-1 0-256,-1 2 1388,0 2 1,0 0-1,0-1 1</inkml:trace>
  <inkml:trace contextRef="#ctx0" brushRef="#br0" timeOffset="27">16344 6609 8501,'-11'7'1221,"-4"5"-1076,2-3 1,-1 3-1785,-2 1 1,-2 0 1501,6-2 1,-2 1-1,1-1 159,-1 1 1,0 1 0,0 0-12,0-1 0,0 2 1,-1-1-12,2 0 0,0 0 0,-1 1-172,-1 0 0,-1 0 0,2-1 112,-2 1 0,1 0-685,1-1 0,3-5 902,8-10 0,5-1 0,4-5 1</inkml:trace>
  <inkml:trace contextRef="#ctx0" brushRef="#br0" timeOffset="28">16104 6585 8557,'0'-16'89,"0"4"-1556,4 18 1467,0 4 0,1-2 0,-1 1 0</inkml:trace>
  <inkml:trace contextRef="#ctx0" brushRef="#br0" timeOffset="29">16307 6996 11930,'7'0'930,"-2"0"-2801,-5 0-113,0 0 46,0 3 1938,0 6 0,0-4 0,0 4 0</inkml:trace>
  <inkml:trace contextRef="#ctx0" brushRef="#br0" timeOffset="30">15239 7395 8146,'19'0'183,"0"0"1,0 0 0,1-1 0,-1 1 0,-1 0-28,-3 0 1,-1 0 0,1 0-1250,4 0 1,0 0 0,1 0 1187,-2 0 0,0 0 1,2 0-1,1 0-100,-3 0 0,0 0 1,2 0-1,0 0 1,1 0-1,0 0 1,-1 0-1,-1 0 112,1 0 0,-1 0 1,0 0-1,0 0 1,0 0-1,0 0 0,2 0-111,-1 0 0,1 1 0,0-1 0,1 0 1,1 0-1,-2 1 0,1-1 0,-1 1 0,-2-1 111,2 0 0,-1 0 0,-1 1 1,0-1-1,-1 0 0,1 0 1,-1 1-188,3-1 0,-1 2 0,1-2 0,-1 1 0,0 0 1,0-1 173,1 1 0,-1 0 0,1-1 0,-1 1 0,0-1-26,2 1 0,-1 0 0,0-1 0,-1 0-18,-3 1 1,-1-1 0,0 0-1,1 0 427,5 0 0,0 0 0,-2 0-295,-2 0 1,-1 0 0,-1-1-109,-1 1 1,0-1 0,-1 0 9,3 0 0,-2-1-50,3-2 1679,-3 2-1713,-4 0 2422,-4 2-2625,-4-1 883,-3 1-2069,0 0-41,-3-1-239,-5 1 33,-9-3 373,5 3 1,-1 0 1262,-3-1 0,2 0 0,-5 1 0,4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31T20:38:11.45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10133 7056 6171,'0'2'526,"0"0"-436,0-2 448,7-70-1358,-4 57 1,0 1 0,0 0 0,0-2 679,-1 1 0,0-2 0,-1 0 0,1 0 0,0 1 0,1 1 145,1-1 1,1 2-1,0 0 1,-1 2 280,0 2 1,0 0-287,2-1 0,0-1-2151,2-1 2162,1 3 23,3 0-12,4 5-28,-5 3 1,-1 1 5,-1 2 0,0 0 11,1 2 0,-2 1 1,2 5 2161,-1 0-2139,-4-2-34,-1 0 0,-3-1 275,-1-1-275,-1 0 3276,-10 4-3241,1-4 1,-1-1-42,0-1 1,-1 0-279,-1 0 1,0-1 272,4-2 0,0-1-62,-3 0 0,2 0-16,-5-1-1,6 0 0,1 0-190,-1 0-269,1 0 549,2 0 0,2 0 0,2 0 0</inkml:trace>
  <inkml:trace contextRef="#ctx0" brushRef="#br0" timeOffset="1">10359 6767 7482,'-2'14'60,"0"-1"1,-1 1 0,1 0 0,0-1 0,0 0-1,-1 1 1,1-2-43,-2-1 1,1 0 0,0-1-1112,0 2 1,0-1 0,1 0 133,-2 4 1,0-1 980,1-2 0,1-1 0,0-2 1,0 0 1356,0 1-1334,1-3 789,0-5-834,1-1 33,0-1-10,4-6-1,2-2-22,-1 0 0,2 0 11,1-4 0,2 0 0,-2 2 1,0 0 21,0 1 1,1 1-23,1 2-11,-4 13 0,-2 5-28,-1 1 0,0 2-56,0-1 0,0 0 1185,1 1 0,0-1-1320,0-5 1,-1-2-577,4-1 795,0-4 0,-4-2 0,0 0 0</inkml:trace>
  <inkml:trace contextRef="#ctx0" brushRef="#br0" timeOffset="2">10512 6974 7717,'1'13'82,"0"0"0,0-1 0,2-2-37,2-2-45,4-2 0,0-4 0,1 0 0,-2-1 0,0-1-431,4 0 0,-1-1 454,5-3-1,-3-1 189,-2 0-177,-2 2 44,-3 1 68,1 3-124,-3 7-22,-1 4 0,0-2 0,0 0-63,-3 1 1,0 1 62,1 0 0,1 1-4,-2-1 1,-2 1-1,0 0-117,-1-1 0,-2-1 0,0 0 53,-2 2 1,-2-2 0,0 0 11,-3 0 0,-3-3-585,0-3 0,0-3 579,3-4 1,0-4-156,1 0 0,-1-3 1,1-1 216,2-2 0,-1-1 0,1 0 0,1 3 0,0 1 0,1-1 0,1-2 0,-1 0 0</inkml:trace>
  <inkml:trace contextRef="#ctx0" brushRef="#br0" timeOffset="3">10805 6862 6910,'-13'2'9,"0"0"0,0 0 0,1 0 0,1 0 0,1 1 2,-1 3-11,1 0 0,3 0-23,1 0-133,4 1 21,7-2 113,6 0 22,-2-3 0,0-1-223,0 1 0,1 0 262,0 1 1,-1-1 16,0 2 0,0 0-12,-2 0 1,0 1-11,0 2 0,-2 1-34,-1 1 0,-2 1-6,0-1 0,-2 0-5,-3-1 0,-1 0 0,-8 0-405,4-4 0,-1-1 404,0 0 1,-1-1-112,-3-1 0,-1 0-34,5 0 0,-1-1-101,-1 0 1,0-1 257,4-3 0,3 2 0,3 0 0</inkml:trace>
  <inkml:trace contextRef="#ctx0" brushRef="#br0" timeOffset="4">10880 6962 6473,'0'16'0,"1"0"0,0-1 0,-1-3-482,0-4 482,0-5 0,0 0 0,0-3 0</inkml:trace>
  <inkml:trace contextRef="#ctx0" brushRef="#br0" timeOffset="5">10892 6825 4827,'9'9'0,"-2"-2"0</inkml:trace>
  <inkml:trace contextRef="#ctx0" brushRef="#br0" timeOffset="6">11076 6916 7235,'-16'0'82,"-1"1"0,2 0 1,2 2-16,1 8-34,6-2 1,2 1 56,-2 5-74,3-4 1,2 0 0,1-2 0,2 1-23,1-2 1,2 0-29,2 0 0,1 0-16,-1-3 0,1-2-463,3-1 0,1-1 20,4-1 493,0 1 0,0-1 0,-3 0 0,-4 0 0,0 0 0</inkml:trace>
  <inkml:trace contextRef="#ctx0" brushRef="#br0" timeOffset="7">11251 6887 6671,'-12'5'22,"0"-1"1,0 0-1,3 0-22,4-1 213,1 0-191,2 0 80,1 0-102,2 2-12,3 2-10,4 2-23,5 1 51,-6-5 0,0 0 5,3 0 0,-1 0 0,-1 0 1,-1 1-23,6 3 80,-7 1-91,-5-2-23,-4 1 12,-3 0 10,-5 1 1,-3-3-264,-1-2 208,-1-3-180,6-2 0,-1-3 258,-2-3 0,0 1 0,10-1 0</inkml:trace>
  <inkml:trace contextRef="#ctx0" brushRef="#br0" timeOffset="8">11458 6880 6148,'-1'1'0,"0"1"0</inkml:trace>
  <inkml:trace contextRef="#ctx0" brushRef="#br0" timeOffset="9">11455 6989 8646,'8'-1'-1344,"-2"1"201,-8 0 1143,-2 0 0,1 0 0,1 0 0</inkml:trace>
  <inkml:trace contextRef="#ctx0" brushRef="#br0" timeOffset="10">11874 6770 6260,'1'14'15,"-1"-1"1,1 0 0,-1 0-1,1 0 1,-1-1-16,-1 1 0,0 1-537,1-1 0,0 1 497,0-1 1,-1-1-56,1-1 0,0 0-102,0-1 1,0-2 316,0 5-120,2-5 0,-1-4 0,1-4 0</inkml:trace>
  <inkml:trace contextRef="#ctx0" brushRef="#br0" timeOffset="11">11965 6731 7392,'15'-5'89,"1"0"1,-1 0 0,0 0-1,1 0 1,0 0 0,-3 1-1729,-1 1 1,-3 0-578,-1 1 3692,-4 2-1453,-2 0 836,-1 3-870,-2 4 11,-3 5 0,-2 3-28,0-6 0,0 0 17,-3 3 3287,1 0-3160,4-8-105,2 0 11,2-1-22,-1 0-22,1 2-56,10 5 61,-2-3 0,1 1 5,-1-1 1,1 1 0,0 0-290,1 2 0,1 0 290,-3 0 0,-2 1 0,-2 3 5,-2-4 0,-1 0 0,-4-1 1,-1 1-6,-2 0 0,-1-1 5,-1-2 1,-1-1-445,0-3 0,-1 0 444,1-2 1,1-1-1,-1-1 1,1 0 222,-2-1 0,1-1-565,-2-3 1,-1-1 347,5-1 0,0 0 0,0 2 0,1 0 0,3-3 0</inkml:trace>
  <inkml:trace contextRef="#ctx0" brushRef="#br0" timeOffset="12">12215 7061 7257,'0'-3'986,"1"1"-706,-1 2-190,-4 3 173,-7-1 1,-4-2-180,1 1 0,-1 1-808,4-1 0,-2-1 1,0-1-1,0 1 750,-3 0 0,1 0 1,0 0-16,-2 0 0,2 0 0,-1 0-8,-1 0 1,2 0 0,-1-1-4,2 0 0,-1 0 0,1 0-34,1 0 1,1 1 0,0 0-52,-1-2 1,0 2 0,1-1-784,1 1 0,0 0 868,1 0 0,1 0 0,5 0 0,4 0 0</inkml:trace>
  <inkml:trace contextRef="#ctx0" brushRef="#br0" timeOffset="13">11798 7184 6787,'0'-2'919,"0"0"-583,0 2-202,32-4-2557,-15 2 2464,-4 0 0,3 0 1,-2 1 14,-5 1 0,0 0 396,2-1 1,-2 2-385,3 5-68,-1 2 43,-9 0 1,-3 1-61,-1 0 1,-1 1-438,-1 1 1,-1-1 425,-1 1 0,0 0 17,-1-1 0,0 0 5,1-2 0,-1 1 282,0 0 0,0-1-276,-2 3 11,2-1 12,5-6 241,4-2-304,5-1 1,2 1-235,6-2 0,1 0-26,-5 1 0,0-1 0,1 0 49,1 0 1,0 0 0,-1-1 250,2-1 0,-2 0 0,2 0 0,-4-1 0</inkml:trace>
  <inkml:trace contextRef="#ctx0" brushRef="#br0" timeOffset="14">12174 7230 7504,'-9'3'56,"0"0"0,1 0 0,1 0 45,-4 4-45,5-3-11,-1 1-23,6-3 23,0-1-45,1 1 0,3 2-34,4 2 0,1-1 1,2 1 27,0 2 1,1-1-1,-1 2 1,0-1-1,-2 0 0,-2 1-28,-3 1 1,-2 1-68,0 5 6,-3-5 0,-2-2-152,-4 3-5,-2-7 0,-1-2-84,0-3 0,0-1 336,-1-1 0,1-2 0,-2-2 0,8 0 0</inkml:trace>
  <inkml:trace contextRef="#ctx0" brushRef="#br0" timeOffset="15">12142 7204 7470,'12'0'123,"0"0"0,0 0 1,5 0-1,-2-1-101,-5 0 1,0-1-23,4 1-11,2-2-180,-7 2-828,3-2 1019,3 0 0,-5 0 0,0 1 0</inkml:trace>
  <inkml:trace contextRef="#ctx0" brushRef="#br0" timeOffset="16">12631 7096 6921,'-13'-5'89,"0"0"1,1 0 0,0 2-90,-4 0-1024,2 2 878,2 0 84,1 1-689,4 0 793,3 0 0,2 0 1,2 0-1</inkml:trace>
  <inkml:trace contextRef="#ctx0" brushRef="#br0" timeOffset="17">12629 7150 7694,'-15'-1'11,"1"0"0,0 1 0,1 0-448,0 0 0,2 0-459,-6 1 896,8 0 0,1 0 0,3 0 0,2 0 0</inkml:trace>
  <inkml:trace contextRef="#ctx0" brushRef="#br0" timeOffset="18">12820 7135 5663,'-1'14'2,"0"0"0,0 1 0,0-2 1,1 0-1,-1-1-19,0-2 0,1 0-50,0 1 0,0 0-62,0-1 0,0 0-146,1 0 1,0-1-196,0 0 0,2-1 703,4 4 1,-3-4 0,0-4 0</inkml:trace>
  <inkml:trace contextRef="#ctx0" brushRef="#br0" timeOffset="19">12995 7186 7549,'-8'11'78,"-1"0"0,1 5 1,2-2-57,5 1 0,6-1 1,3-2-23,-3-5 0,2-1-1639,5 1 1,1-1 1151,-2-3 0,0-2 487,0 0 0,2 0 210,-1-4 0,-1 1-210,1-1 0,-1-1 0,-1-2 0,-1 0 0,-1 1 0,-1-2 0,3-5-28,-7 4 0,-1-2 28,-1-4-126,-3 4 1,-3 0 125,-5-3 1200,3 6 1,-1 1-1201,-1-1 0,-1 2-23,1-2 1,0 2-34,-1 0 0,1 0 15,-3 1 0,-1 0 41,4 2 0,-1 1 0,-6-1 0,8 2 0</inkml:trace>
  <inkml:trace contextRef="#ctx0" brushRef="#br0" timeOffset="20">13272 7185 5832,'-11'3'47,"-1"1"1,1 0 0,-5 2-1,2 1-42,7 1 1,2 0 5,0 0 1,2 2-12,0-1 0,2 0-12,1 1 1,1-1-6,3 0 1,1-1-1,6 3 0,3-3 47,-3-3 0,0-1 0,1 0-12,0 0 1,0 0 0,0-1-440,5-1 1,-1-3 470,-3-2 1,-2-1-18,0-2 1,0-1-6,0-1 0,-1-1-6,0 0 1,-1-1 351,-2 1 1,-1-1-387,-1-2 1,-2 0 5,-5 1 1,-1 1-34,-2 1 0,-1 0-232,-6 3 0,-1 2 47,0 3 0,-1 0-213,-1 1 0,0 0 437,-1 0 0,1 0 0,5 0 0,2 0 0,-6 0 0</inkml:trace>
  <inkml:trace contextRef="#ctx0" brushRef="#br0" timeOffset="21">12786 7022 6249,'0'2'1154,"0"0"-359,0-2-380,27-4-2054,-16 3 1,0-1 1675,1 1 0,1 0 0,0 0 0,0 0 75,2 0 0,0 1 0,-1-1 0,3 1 0,-1-1 0,0 1-23,-3 0 1,0 0 0,0 0 0,1 1 107,0 0 0,1 0 0,0 1 0,0-1 0,0 0-54,-1 1 0,0-1 0,-1 0 0,2 1-51,-1 0 0,0 0 0,0 0 0,1 0 0,-2 0 38,2-1 1,0 1 0,-1 0-16,0-1 1,0 0 0,0 0-83,-1 0 1,0-1 0,0 0-19,0 1 0,0-1 0,0 0 0,0 0 0,-1 0 0,0-1 127,3 0 0,1-2 0,-2 1-165,-1 0 0,-1 0 1,-1-1-27,1 0 1,-1 0-1,-1 1-220,0-1 0,-2 1 232,-1 0-871,-4 1-190,-2 1-1031,-1 0 3156,-7 0-1027,-2 1 0,1 0 0,2 0 0</inkml:trace>
  <inkml:trace contextRef="#ctx0" brushRef="#br0" timeOffset="22">13046 6651 6854,'-12'0'74,"0"1"1,1 0 0,-1 1 20,-1 7 1,2 1-68,4-5 0,1 1-287,-4 3 1,2 0 314,6-4 150,0 0-206,0-2 5,10 1 1,2 0 6,4 4-449,-4-4 1,1 0-1,0 0 442,0 1 1,0 0 39,2 3 0,0 2-568,-4-1 1,-1 1 516,0 0 0,-2 0 42,-2 1 0,-4-1-69,-4 3-46,-3-1 12,-6-3-57,1-5 1,0-2-264,-2-1 1,-1-2 386,1-1 0,1-1 0,4 2 0,0-2 0,2-2 0</inkml:trace>
  <inkml:trace contextRef="#ctx0" brushRef="#br0" timeOffset="23">13003 6672 7773,'13'-1'121,"1"0"0,0 0 1,0 0-1,2 1 0,1-1 1,-5 0-89,0 1-33,-2 0-67,0 0-190,0 0-180,1 0-157,-1 0-202,-2 0 796,-3-1 0,-3 1 0,-2 0 0</inkml:trace>
  <inkml:trace contextRef="#ctx0" brushRef="#br0" timeOffset="24">13240 6722 6765,'14'0'49,"-1"0"0,1 0 1,-1 0-1,-1 0 1,-1-1 17,5-1 0,-7 1 0,-1 0 1,3 0 462,-2 1-507,-5 7-46,-4 1 23,-2 8-235,0-8 1,-2 0 223,-1 1 0,-2-1-265,-2 1 1,0 0 269,2-1 1,0-1 5,-2 0 0,0 1 111,3-2 0,0 0-89,-2 0 68,2-1 145,5-4 351,5 0-463,11 2-95,-3-2 0,2-1-168,-3 1 0,2-1 0,-2 1 89,5-1 0,-2 0-100,-1 0 0,-1 0-431,1 1-427,-3 2 1009,-3 2 0,-4-2 0,-1 1 0</inkml:trace>
  <inkml:trace contextRef="#ctx0" brushRef="#br0" timeOffset="25">13791 6975 0,'16'-1'19,"0"1"0,0 0 1,-4 1-1,1-1 0,-1-1 89,5-1 1,0 0-1,-1-1-86,-2 2 1,0 0 360,2-1 0,0 1 0,-1 0-349,-2 1 0,-2-1-18,-1 1 1,0 0 17,6 0 1045,-7 0-1124,-2 0 1928,-5 0-2096,1-3 3219,-4-1-3028,-5-5 22,-3-2 0,3 5 0,-2 1 414,0-1 0,0 0-409,-4 0 1,0-1-6,1 1 0,1 1 5,-1-1 1,2 1-17,-3-2 0,9 4 11,2 1 33,2 2 12,5-1-28,2 0 0,1 1 5,6 3 0,0 1-16,0-2 0,0 1-390,0 3 1,-1-1 405,-4-1 0,-1-1-11,-1 0 1,0 0 10,6 2 12,-4-2-12,-2 2 34,-4 3-67,-5 1 0,-2 1 11,-2 4 0,-3 0-383,1-1 0,0 0 366,-2-1 0,0-1-72,-2 1 243,1-2-1163,3-5 158,3-1 851,5-4 0,-1 0 0,2 0 0</inkml:trace>
  <inkml:trace contextRef="#ctx0" brushRef="#br0" timeOffset="26">14437 6827 6899,'2'0'683,"-1"0"-593,-1 0-45,-20 9 33,7-2-455,2-1 0,-2 0 0,2 1 433,3-2 0,0-1 0,-1 3 0,1-1 380,1 0-357,4-1-23,1-2 22,2 1-44,6 0-23,3 2 0,3 0 0,2 2 1,1 1 188,-4-2 0,2 1 0,-3 1-204,-1 0 0,-1 0 1,-1 0-9,-1 2 1,-1-1 0,-3 0 0,-3-1 0,-3 3-101,-5-1-56,-4-6 11,-3 0-154,7-6 1,0 0 58,0-1 0,0 0 252,-6-3 0,1 1 0,0-1 0,4 2 0,0 1 0</inkml:trace>
  <inkml:trace contextRef="#ctx0" brushRef="#br0" timeOffset="27">14407 6848 8019,'14'-1'168,"0"1"0,-1-1 0,0 1 1,0-1-1,-2 0-56,-2-1 0,-1 0 22,2-1 1,-1 1-23,1-1 0,-1 1-252,0 0 0,0 1 196,7-1-56,-3 0-45,-2 1-125,-4-1-378,-2 1-114,-2 1-336,-2-1 542,-1 1 1,0 0 0</inkml:trace>
  <inkml:trace contextRef="#ctx0" brushRef="#br0" timeOffset="28">14698 6858 6741,'13'-3'94,"0"0"0,0 1 0,-2-1 0,1 1 1,-2 0 50,3 2-10,-4 0-57,-1 0 319,-3 2-397,-2 3-11,-3 3 0,-2 1-1,0 0 1,-2-1 67,0 5 1,-3-1-61,-1 0 0,-2 0 1,0-1-403,2-1 1,0 0 408,-1-1 1,1 2 0,1-3 52,0 0 197,2-3-141,3-2 112,1-1-11,1 0-90,0 0-33,4 0-101,11 2-29,-7-2 1,1-1 8,3 1 0,1 0-255,-2-1 0,0 0-39,0-1 1,0 1-102,0-1 0,1 1 426,0-1 0,-2 0 0,3 0 0,-4 0 0</inkml:trace>
  <inkml:trace contextRef="#ctx0" brushRef="#br0" timeOffset="29">15156 6849 8456,'-9'10'18,"0"1"1,-1-1 0,0 0-19,-2-3 0,-1 1-534,1-2 0,0 1 0,1-1 295,0 0 0,1 0 0,-1-1-86,-3 3 0,-1 0-123,5-3 0,3-1 564,2-1 1,3-2 0,2-1 0</inkml:trace>
  <inkml:trace contextRef="#ctx0" brushRef="#br0" timeOffset="30">15007 6823 7650,'9'-8'-149,"3"6"0,-10 3 1,2 2-1</inkml:trace>
  <inkml:trace contextRef="#ctx0" brushRef="#br0" timeOffset="31">15150 7049 7515,'2'0'325,"-1"0"-370,-1 0 45,-8-11 0,6 8 0,-6-8 0</inkml:trace>
  <inkml:trace contextRef="#ctx0" brushRef="#br0" timeOffset="32">10064 7589 6215,'1'-2'1065,"0"-1"-326,-1 3-604,0 19-91,-1-10 1,-2 1-973,2 1 0,0 3 1,-1-1 934,0-1 1,0 0-1,0-1-4,-1 1 1,2 0 0,-1 0-4,1 4 0,0-1 0,1 0-17,-1 0 1,2 0-12,0 1 0,2-1-140,5-6 0,1-4 156,-2-1 1,2-1-175,3 0 1,0-1 173,-2-4 1,-1-1 11,2-3 0,-1-1-17,-2 0 1,-2-1 4,1 0 1,-2-1 1896,-3-3-1896,-8 3-11,-2-1 11,-5 0 610,1-1-610,1 0 11,3 1 443,2 0-421,3-3 28,5 4 1,2-1-29,0 0 1,1 0-401,2-2 1,2 0 388,-1 3 1,0 0 4,4-2 1,0-2-149,-5 5 0,1-1 0,-1 0 132,1-1 0,0 1 0,-1 0-11,0-1 0,-1 0 11,-3-1 226,-10 7-226,-5 1-6,3 2 1,-2 1-29,-4-1 1,-2 1-40,1 2 0,-1 1-390,1-1 1,1 0 322,2 2 0,1 1-398,0 3 353,4-1 185,2 1 0,3-4 0,2-1 0</inkml:trace>
  <inkml:trace contextRef="#ctx0" brushRef="#br0" timeOffset="33">10299 7781 6647,'-1'12'-26,"0"0"1,-1 0 0,1 5 0,0-3-614,-1 0 639,1-5 0,1-1 0,0-6 0</inkml:trace>
  <inkml:trace contextRef="#ctx0" brushRef="#br0" timeOffset="34">10303 7672 7067,'0'3'0,"0"0"0</inkml:trace>
  <inkml:trace contextRef="#ctx0" brushRef="#br0" timeOffset="35">10411 7778 7448,'-5'-1'347,"-1"2"-257,-1 3-23,0 2-56,0 6 12,0 1-1235,3 3 1224,2-1-1,2-1 386,3-2-408,4-3 0,4-2-1,-1-5 1,1-2 5,0-1 1,2-2-197,-1 0 0,-1-1 208,0-3 0,-1 0-6,-3 0 0,-1 0 0,2-7-74,-1 1 29,-5 0-33,-3 1 16,-7 4 1,-4 2-63,-2 1 1,-3 1-169,5 1 0,0 0 0,0 1 139,-1 1 0,1 0 0,0 1-251,2 2 1,0-1 403,-4 2 0,7 1 0,4-2 0</inkml:trace>
  <inkml:trace contextRef="#ctx0" brushRef="#br0" timeOffset="36">10657 7508 6551,'1'-1'1031,"0"0"-795,-1 1 44,-14 47-1919,11-33 1,-1 1 1368,1-3 1,-1 2 0,0 1 0,0 0 0,1-2 276,0 1 1,0-1 0,1 0-228,0 0 1,0 0 0,-1 0 219,2-1 0,-1 0 0,1 0 201,-1 4 1,0-1-297,0-1 0,1-1-460,-1 1 0,2-2-128,-1 3 1855,0-2-1172,2-10 0,-1-3 0,0 0 0</inkml:trace>
  <inkml:trace contextRef="#ctx0" brushRef="#br0" timeOffset="37">10733 7739 7100,'-10'6'202,"2"-1"0,2 2-191,1 1 0,0 1 11,0 3 1,1 0-323,1-2 1,2-1 288,2 1 0,3-1-23,5 3 17,-2-8 1,2 0 16,0-2 0,1 0 0,0 0 0,1-2 5,-1-1 1,1-3 27,2-1 1,-2-3-23,-4-1 1,0-3-18,-1 1 0,-1 0 6,-7-1 0,-3 1-11,-1 2 0,-1 1-465,-3 0 0,-1 0 448,0 0 0,-1 2-73,0 0 1,1 1-114,0 2 1,1 0 269,-1 2 0,1 0 0,0 0 0,0 1 1</inkml:trace>
  <inkml:trace contextRef="#ctx0" brushRef="#br0" timeOffset="38">10940 7733 6229,'-14'5'22,"1"0"1,0 0-1,1 0 1,0-1-1,2 1-5,1 1 0,1-1 5,-4 5 373,5-2-249,5-3 45,5-3-180,6-1 1,6-1-281,-6 0 0,1 0 269,-1-2 0,0 0 11,0 0 0,-1-1 34,6-4-11,-3-1 188,-3 3-166,-3 1-33,-5 3-1,0 0 90,-2 1 11,2 2 522,0 5-622,0 7 3,0-2 0,0 2 0,0 0-638,-1-2 0,-1 1 1,1 0-1,0 0 612,-1 1 0,2-1 0,-2 1 0,0-1-6,-2 2 1,0 0-1,-1 0 1,0-3-405,-2 1 0,-2-1 320,-1 1 0,-2-2-11,1-7 1,0-1-40,-2-1 0,0-1-156,-2-3 1,-1-1 0,1-1 295,3 0 0,0 0 0,1 0 0,-1 0 0,0 0 0,2 0 0,-3-6 0</inkml:trace>
  <inkml:trace contextRef="#ctx0" brushRef="#br0" timeOffset="39">11041 7708 7079,'0'12'98,"0"-1"0,0 2 0,0 3 0,0-3 81,0-3-67,3-5 289,2 1-401,6-4-3277,2 0 2928,3-1 1,0 0 380,-6 0 1,0 1-28,6-1 1,1 2-110,-7 3 1,-1 0 92,4 4-6,-6-3 0,-1 2-16,-2 4-118,-1 1 129,-3 1-1,-4-3 1,-3-1-51,-3-1 1,-2 0 4,-1-1 1,-1-1 586,3-4 0,-1-1 1,0-1-705,-1-1 0,1-2-129,0-1 0,0-2 492,1-1 1,2-1 0,-3-2 0,6 0 0</inkml:trace>
  <inkml:trace contextRef="#ctx0" brushRef="#br0" timeOffset="40">11354 7658 7246,'2'0'818,"0"0"-997,-2 0-258,3 0 437,-3 0 0,3 0 0,-3 0 0</inkml:trace>
  <inkml:trace contextRef="#ctx0" brushRef="#br0" timeOffset="41">11379 7770 7448,'2'0'1310,"0"0"-1253,-2 0-461,1 0-1456,0 0 1860,-3 2 0,2-1 0,-3 1 0</inkml:trace>
  <inkml:trace contextRef="#ctx0" brushRef="#br0" timeOffset="42">11752 7541 5817,'0'13'26,"0"0"1,0 0 0,0 0-1,0 0 1,0 3 0,0-2-1,0 1 1,0-3-743,0 4 1,0-1 677,0 0 1,-1 2 0,1-3-893,0 2 1169,1-7 0,-1-3 1,2-6-1</inkml:trace>
  <inkml:trace contextRef="#ctx0" brushRef="#br0" timeOffset="43">11954 7559 7403,'-10'6'48,"-1"0"1,1-1 0,1 1-4,-4 1 61,6-1 0,1 0-5,-1 0-45,1 3-45,14-3 1,5 2-620,-4-3 0,1 0 608,2 2 0,-1-1 0,0 0 0,1 0 0,-2 0 0,0 0-112,2 1 1,-2 1 89,-3-2 0,-1 0-1,0 2 1,-2 0-12,-2 3 1,-6 2-23,-3 0 44,1-7 1,-2 1 0,0-2 0,-2 0-1,0-1 1,0-1-6,0 0 1,0-2-7,-2-2 1,1-2-23,-3-5 45,7 2 0,2-2 11,2-2 1,3 1 10,3-3 0,1 1-11,1-2 1,0 0 3,4 1 0,0-1 0,0 1-15,1 0 0,-1-1-27,-1 4 1,0-1 0,-1 2-725,4-2 57,-5 6 694,-2 2 0,-3 2 0,0 0 0</inkml:trace>
  <inkml:trace contextRef="#ctx0" brushRef="#br0" timeOffset="44">12091 7877 6438,'-13'0'108,"0"1"0,0-1 1,0 1-1,-4 0 1,0 0-1,2-1-60,2 0 1,2 0 0,-1 0-754,-1 0 0,0 0 1,1 0 741,-1 0 1,0 0 0,0 0-16,-1 0 0,0-1 1,1 1-1,-1 0-11,0 0 0,1-1 1,-1 1-12,1 0 0,0 0 0,0-1 0,1 1-4,0 0 0,1 0 1,0 0-53,-5 1 0,0 0-191,1 1 1,1-1-57,2 1 1,1 0-64,-4 2-664,7-1 1092,7 1 1,2-3 0,0 1-1</inkml:trace>
  <inkml:trace contextRef="#ctx0" brushRef="#br0" timeOffset="45">11675 8019 8131,'15'-4'121,"2"1"0,-1-1 0,-2 1 0,0 1 0,-2-1-43,-1 3 1,-3 0-34,4 0-45,-1 1-22,-8 3-23,-2 3 0,-1 4 17,-2-1 0,-2 0 5,1-2 1,0 0-1,-2 3 1,0-1-23,-3 0 45,4-4 0,1-2 23,3-2-23,0-1-23,1 2 23,5 2 17,6 4 0,3 1-17,-6-4 0,-1 1-201,2 0 1,0 2 0,-1-1 166,-2 6 1,-3 0-1,-4 1-251,-6 0 223,-3-4 0,-3-2-16,2-1 0,0-2-330,-5 2 1,1-1 272,4-5 1,0 0 5,2-1 0,-1-1-196,-5-4-336,3-4-224,5-5 885,3-1 0,3 6 0,0 1 0</inkml:trace>
  <inkml:trace contextRef="#ctx0" brushRef="#br0" timeOffset="46">11979 8092 7894,'-9'7'89,"0"0"1,0-1 0,-4 4-1,2 0-67,6-2 1,1 1 44,1-1 1,1 1-51,0 0 0,0 0-6,2-1 0,1 1-205,2-1 0,1 0 194,1-1 0,1 0-62,7 0 0,1-1-11,0-3 1,-1 0-391,4 1 0,-1-3 423,-3-3 1,0-2 17,-3 2 0,0-2-29,1-5 1,-2-1 28,-4-2 0,0 0 10,1 0 1,-3-1-404,-3 0 1,-3 0 380,0 2 1,-3 0-64,-2 2 0,-2-1 0,0 1-83,-2 0 1,-1 0-34,1 3 0,0-1 0,0 2 213,-2 2 0,1 2 0,-3-1 0,5 2 0</inkml:trace>
  <inkml:trace contextRef="#ctx0" brushRef="#br0" timeOffset="47">12463 7835 7302,'-12'1'53,"1"0"0,-1-1 1,-5 1-1,0 0-53,5-1 0,1 0 0,0 0 0,1 0-17,1 0 1,0 0 16,-5 0 0,6 0 0,3 1 0</inkml:trace>
  <inkml:trace contextRef="#ctx0" brushRef="#br0" timeOffset="48">12499 7938 6999,'3'-1'875,"-2"0"-651,-1 1-79,-23 0-1137,15 0 0,-1 0 1014,-2 0 1,-2 0 0,1 0-1,-1 0 0,1 0 114,1 0 1,0 0-137,2 0 0,0 0-11,-7 0-442,3 0-578,6 1 1031,2 0 0,4 0 0,1-1 0</inkml:trace>
  <inkml:trace contextRef="#ctx0" brushRef="#br0" timeOffset="49">13008 7580 7347,'-16'3'123,"0"1"0,1-1 1,1 2-29,5 1 0,0 1-834,1 0 1,0 2 788,0 1 1,2 1-40,-1 1 0,1 0 6,2 1 0,0 1 0,1-1 0,1 0-12,1 0 1,2-1-6,2-2 0,1 1-17,1-2 0,1-1 6,3-1 0,1-1-6,1 0 0,0-2 0,0-1 1,1-1-1,0-1 0,-1 1 17,0-2 0,-1 0 513,5 0-524,-3-2 246,-6-3-325,-7-6 90,-8 0-412,1 5 0,-2 0 412,-1 1 0,-2 1 6,0 1 0,0 0-6,-1 0 0,0 1-6,2 0 0,-1 2-39,3-1 1,-1 0 108,0 1 1,2 2-839,-2 1 774,3 2 0,7 0 0,1-2 0</inkml:trace>
  <inkml:trace contextRef="#ctx0" brushRef="#br0" timeOffset="50">13109 7888 7554,'-15'1'50,"-1"-1"1,1 0-1,-1 0 1,0 1-1,1-1 1,-3 0-1,0 0 1,1 1-1,1-1 1,1 0-813,-2 0 0,2-1 0,1 1 762,0-1 0,0 1 0,0 0 3,2-1 1,0 1 0,1 0-4,-6 0 0,1 0 95,5 0 0,1 0-303,0 0 1,1 0 306,1 0-1679,2 7 1642,3-3 1,2 3-1,1-4 1</inkml:trace>
  <inkml:trace contextRef="#ctx0" brushRef="#br0" timeOffset="51">12754 8073 8086,'4'13'100,"0"-1"1,0 1 0,0-1 0,-1 0 0,-1-1-107,0 2 1,-2-2-1297,0 0 0,0 0 1067,0-1 0,0-1-3042,0 7 2015,0-7 1020,0-3 1,0-4-1,0-1 1</inkml:trace>
  <inkml:trace contextRef="#ctx0" brushRef="#br0" timeOffset="52">12986 8097 7134,'2'-1'650,"0"0"-381,-2 1-101,-9 9-23,4-2-224,-1 0 1,1 2 179,0 3-34,2 3-22,1-1-45,5 1-11,5-2-6,3-6 0,2-1 20,-1-4 1,1 1 0,-1-2-359,0 2 0,0-1 0,0-1 355,1-1 0,0-1 0,-2 0 0,0 0 0,-2-2 0,5-3-45,-4-3-22,-7-7 34,-4 1-517,-2 5 1,0 0 532,-3 2 0,0 2-6,-2-1 1,0 2-149,-1 0 1,-1 1 153,-1 0 0,0 2-50,-2 0 0,-1 1-156,-1 0 1,1 1-41,-2 0 0,0 0 263,2 0 0,0 0 0,2-1 0,2 1 0,0 0 0,-1 0 0,1 0 0</inkml:trace>
  <inkml:trace contextRef="#ctx0" brushRef="#br0" timeOffset="53">13397 7806 7616,'12'0'174,"0"-1"1,-1 1 0,1-1 0,-1 1 0,0 0-136,1 0 0,1 0-1099,0 0 0,0 0 1082,1 0 0,0 0-11,0 0 1,0 0-12,0-1 0,0 0-127,-2 0 0,0 0 0,-2 0 121,1 0 1,-1-1 241,1 1 0,-2-1-269,-4 1-46,-4 1-111,-1-1 1146,-2 0-956,-6-2 12,-6-1 258,4 1 0,-1 1-267,0-2 1,-1 0 0,1 0-374,-2 0 0,0-1 364,-3-1 1,1 0-17,0-1-16,5 1 15,2 2 1,4 2 22,1 0 33,16 1-33,-1 0-469,1 1 1,0 0 473,-2 0 1,0 1 5,0 0 1,0 1 392,0 0 1,-2 1-360,3 2 0,-2 2-15,-2-1 0,-1 3-36,-1 2 1,0 1 5,-3-2 0,-1 0-265,-1 2 1,-3-2 264,0 0 0,-2 0-6,0 0 1,-2 0 243,-1 1 1,1-2-351,-1 1 0,-1-1-78,2-1 0,-1-1-466,0-1 1,0-1 655,-1 1 0,1-3 0,5-3 0</inkml:trace>
  <inkml:trace contextRef="#ctx0" brushRef="#br0" timeOffset="54">14148 7581 3701,'-16'2'29,"0"0"0,0 0 0,1 0 0,1 0 1,2 2 93,2 2 1,3 1-35,-1 1 1,1 2-45,1 2 0,2 1 16,0 2 1,2 1-315,0 0 0,2 1 264,1-6 0,1 0 1,1 0-12,1 3 0,2 0 0,2-2 0,1-1-28,-1-2 0,1-2-23,1-2 1,1-1 365,-2-1 1,0-1-322,2-1 1,-1-1 5,-1-2 0,0-1 22,5-4 46,-3-3 650,-4-2-718,-4 3 12,-10 0 21,-6 2-149,3 4 1,-2 1 120,-1 0 1,0 0-1,-2 1 1,1 0-6,0 0 0,0 1-17,2 0 1,0 0-63,3 0 1,0 0 868,-4 0-1384,7 1 683,4 0 0,2 0 0,0 0 0</inkml:trace>
  <inkml:trace contextRef="#ctx0" brushRef="#br0" timeOffset="55">14342 7628 6467,'-13'8'74,"-1"0"0,1 0 0,1-2 0,2 0 1,1 1-14,0 5 1,3 1 50,3 1 0,1 1-101,3-3 0,1-1-806,1 5 0,2-1 795,1-5 0,2-1-17,1-1 1,1-1-7,1-2 1,0 0 16,1-2 1,1-1 5,-1-1 0,1-1 132,-1-3 0,0-1 0,0-1-82,2-2 1,-1-1-66,-4 0 0,0-1 0,-4-1 15,-6-5 0,-4-1-6,-1 3 1,-3 1-381,0 4 1,-1-1 0,-1 1-1,1 2 246,-2-2 0,0 1-135,-3 0 1,1 0-507,0 4 781,7 3 0,3 0 0,3 0 0</inkml:trace>
  <inkml:trace contextRef="#ctx0" brushRef="#br0" timeOffset="56">14693 7629 7221,'-11'11'23,"0"0"1,1 0 0,-1 0 0,0 0 0,-1 1-1,-1 0 1,2 0 0,0-2-24,-1 0 0,0-1 184,2-1 0,-1 0-369,2-3 0,1 1-312,-6 1 497,5-3 0,4-4 0,2 0 0</inkml:trace>
  <inkml:trace contextRef="#ctx0" brushRef="#br0" timeOffset="57">14503 7641 7616,'15'3'-333,"-5"-4"1,-7 5 0</inkml:trace>
  <inkml:trace contextRef="#ctx0" brushRef="#br0" timeOffset="58">14683 7802 5902,'-12'6'0,"2"-2"0</inkml:trace>
  <inkml:trace contextRef="#ctx0" brushRef="#br0" timeOffset="59">14204 7444 7482,'-2'-2'235,"0"-2"56,-5 2-134,1-1 11,-4 0 11,2 1 180,-8 1-230,6 0 0,-2 1-85,0 1 1,0 0-467,-3 1 1,2 0 432,2 1 1,0 0-12,0 1 0,1-1-261,0 1 0,0 0 272,0 0 0,1 1 6,1-1 0,-1 2-985,1 2 1,-1 2-1,2 0 974,-3 1 0,0-1-10,2 2 0,0 0 0,1 0-243,-1 0 1,0-1 246,2 0 0,-1 0 0,2-2 0,0 0 11,0-1 1,2 1 222,0-1 1,1 1-218,0 6 0,1 0-6,1-2 0,0 0-140,0-1 0,2 1 0,-1-2 140,2 3 0,0-1 0,1 0 0,0 0-5,1 0 0,-1 0 954,1 0 0,0 0-949,0-1 0,1-1-5,0 1 0,0-1 10,1 0 1,1-1-620,1 0 1,2-1 0,0 0 654,-2-1 0,0-2 1,1 2-1,3 1 0,1 0 1,-1 0-221,-2-3 1,-1 0-1,0 1 220,0-1 1,-1 1-1,0-1 49,4 4 0,-1 0-51,-1 0 1,-1 0 218,0 0 1,0-1-229,-1-2 0,2 1 0,-1-1 20,3 1 1,0-2-85,-1 0 1,0-1-1,0 0 185,4-2 1,0 0-29,0-1 1,0 0 11,1 1 0,0-1 10,-1 0 1,0 0 678,-1 0 0,0 0-796,0-1 0,-1 1-39,-1-2 0,1 1 0,0 0 0,0-1-11,1 0 0,0-1-1,1-1 1,0-1 7,-5 0 1,0 0-1,0 0-5,0-2 0,1 0 0,-1 0 46,0 0 1,-1-1-1,1 1 15,0-1 1,0 0-1,-1-1 49,1 2 0,-1-1 0,1 0 7,-2 0 1,1 1-1,0-1 14,2 0 0,1 0 1,0 0-153,-2-1 0,-1 0 0,1-1 15,-1 1 0,0 0 0,0 0 127,1-6 0,-1 0-112,-3 2 0,-1-1 33,-1-1 1,0 0 22,0 0 0,-2-1-519,-1 2 0,0-1 0,-1 1 463,1-1 0,-1-2 19,-3 2 1,-1-2 0,0 1 0,-1 1-29,0-3 1,-2 2 27,1 3 1,0-1-1,-1 0 1,0 1 30,-3-3 1,0 2 16,0-1 0,0 0-9,0 2 1,-1 0-20,-1-2 0,-2 2 28,1 1 1,0 1-57,1 0 1,-1 0 97,1 1 0,1 2-93,2 1 1,1 0-17,-1 1 0,1-1 1145,0 1 1,-1-1-1146,-5-3 0,-2 0 56,1 0-56,0 1 0,0 0 0,0 1 33,-2 0-33,8 3 0,0 0 11,-1 0 1,0 0 4,0 0 1,0 0-17,0 1 0,-1-1 690,-2 0 0,0 0-674,-1-1 1,0 0-17,0 1 0,1 0-141,-1 0 0,2 0 141,2 1 0,0 1 16,-1-1 1,2 1 171,-1-1 1,-1 1-161,2 0 0,0-1-28,-8-1 0,2 1 0,0 0-34,1 0 12,-1 0-12,0 0 1,-3 0-12,8 2 0,-1 0 45,-2-1 0,0 1-73,0 0 0,-1 1-426,0 0 1,-1 0 0,0 1 66,1 0 1,-1 1 65,2-2 0,0 2 0,2-1-1507,-5 5 237,7 0 12,4 3 1624,8 6 0,-3-7 0,5 1 0</inkml:trace>
  <inkml:trace contextRef="#ctx0" brushRef="#br0" timeOffset="60">10065 8125 8142,'-17'2'1132,"4"-1"-762,13-1 33,0-1 617,12-5-258,0 0-1177,0 0 1,2 1 935,0 1 0,1 1-1012,-3 0 1,1 1 0,0 0 753,-1 0 1,1 0-1,-1 1 1,2-1 80,1 1 1,1-1-1,0 1 1,0-1-144,-1 1 1,0 0 0,0-1 0,2 1 0,0 0 61,-3 0 1,0 0 0,1 0 0,1 0 0,-1 0 0,2 0 0,-2 0 0,1 0 0,0 0-309,0 0 0,0 0 1,0 0-1,0 0 1,-1 0-1,2 0 1,-1 0-1,-1 0 1,2 0 106,-2-1 0,1 2 1,0-1-1,0-1 0,0 1 1,0 0-1,0 1 0,-1-2 1,0 1-227,2 0 0,0 0 1,-1 0-1,1 0 1,-1 0-1,-2 0 0,0 0 228,2-1 1,-1 1-1,-1-1 1,0 1-62,-1 0 0,0-1 0,0 1 0,-1 0 45,4-2 1,-1 1-1,0 1 268,-2-1 0,0 1 1,0-1-1,-1 1-331,1-1 0,-1 0 0,0 1-455,4-1 0,-1-1-1390,-2 1-583,-10 0 1198,-2 1-1288,-1 0 1857,0 1-478,-8 0 0,-7 3 1154,1 1 0,-1 2 0,0-1 0,-1-1 0,0-1 0,3 2 0,0 0 0,0 0 0</inkml:trace>
  <inkml:trace contextRef="#ctx0" brushRef="#br0" timeOffset="61">10115 8297 6148,'2'0'269,"0"0"-90,-2 0 471,7-1-258,-5 1 23,5-2-12,-6 2 270,-1 0-281,2 0-68,3-1-100,1-1 147,7-3 245,1 1-771,-4 1 1,0 1 423,3-1 0,1 1-526,0 1 1,2-1 0,2 1 0,0 0 353,-4 1 1,0-1 0,1 0 0,0 1-1,1-1 1,0 1 0,0-1-284,0 1 1,0-1-1,1 1 1,0-1-1,0 1 1,0-1-1,1 0 1,-2 1 0,1-1 256,-1 1 0,1 0 1,0 0-1,-1-1 1,0 1-1,0-1 1,0 1-1,0 0-17,1-1 1,0 1-1,0-1 1,0 1-1,-1 0 1,-1 0-1,-1-1 66,1 1 1,-2-1-1,0 1 1,0 0 315,4-1 1,0 1 0,0 0-168,-3 0 0,1 0 0,1 0-171,-3 0 0,2-1 0,-1 1 0,0-1-196,1 1 1,0-1 0,1 0 126,0 0 1,0 0 0,0-1 0,-4 1 0,-1 0 0,0 0 37,5-1 0,-1 0 466,-1 0 0,-1 0-578,0-1 0,-1 1-44,0-2 2345,3 0-5533,-14 1 0,3 2 1170,-4 0 650,-4 1-134,-4 0 1591,-6 3 0,5-2 0,0 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31T20:55:42.10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10133 7056 6171,'0'2'526,"0"0"-436,0-2 448,7-70-1358,-4 57 1,0 1 0,0 0 0,0-2 679,-1 1 0,0-2 0,-1 0 0,1 0 0,0 1 0,1 1 145,1-1 1,1 2-1,0 0 1,-1 2 280,0 2 1,0 0-287,2-1 0,0-1-2151,2-1 2162,1 3 23,3 0-12,4 5-28,-5 3 1,-1 1 5,-1 2 0,0 0 11,1 2 0,-2 1 1,2 5 2161,-1 0-2139,-4-2-34,-1 0 0,-3-1 275,-1-1-275,-1 0 3276,-10 4-3241,1-4 1,-1-1-42,0-1 1,-1 0-279,-1 0 1,0-1 272,4-2 0,0-1-62,-3 0 0,2 0-16,-5-1-1,6 0 0,1 0-190,-1 0-269,1 0 549,2 0 0,2 0 0,2 0 0</inkml:trace>
  <inkml:trace contextRef="#ctx0" brushRef="#br0" timeOffset="1">10359 6767 7482,'-2'14'60,"0"-1"1,-1 1 0,1 0 0,0-1 0,0 0-1,-1 1 1,1-2-43,-2-1 1,1 0 0,0-1-1112,0 2 1,0-1 0,1 0 133,-2 4 1,0-1 980,1-2 0,1-1 0,0-2 1,0 0 1356,0 1-1334,1-3 789,0-5-834,1-1 33,0-1-10,4-6-1,2-2-22,-1 0 0,2 0 11,1-4 0,2 0 0,-2 2 1,0 0 21,0 1 1,1 1-23,1 2-11,-4 13 0,-2 5-28,-1 1 0,0 2-56,0-1 0,0 0 1185,1 1 0,0-1-1320,0-5 1,-1-2-577,4-1 795,0-4 0,-4-2 0,0 0 0</inkml:trace>
  <inkml:trace contextRef="#ctx0" brushRef="#br0" timeOffset="2">10512 6974 7717,'1'13'82,"0"0"0,0-1 0,2-2-37,2-2-45,4-2 0,0-4 0,1 0 0,-2-1 0,0-1-431,4 0 0,-1-1 454,5-3-1,-3-1 189,-2 0-177,-2 2 44,-3 1 68,1 3-124,-3 7-22,-1 4 0,0-2 0,0 0-63,-3 1 1,0 1 62,1 0 0,1 1-4,-2-1 1,-2 1-1,0 0-117,-1-1 0,-2-1 0,0 0 53,-2 2 1,-2-2 0,0 0 11,-3 0 0,-3-3-585,0-3 0,0-3 579,3-4 1,0-4-156,1 0 0,-1-3 1,1-1 216,2-2 0,-1-1 0,1 0 0,1 3 0,0 1 0,1-1 0,1-2 0,-1 0 0</inkml:trace>
  <inkml:trace contextRef="#ctx0" brushRef="#br0" timeOffset="3">10805 6862 6910,'-13'2'9,"0"0"0,0 0 0,1 0 0,1 0 0,1 1 2,-1 3-11,1 0 0,3 0-23,1 0-133,4 1 21,7-2 113,6 0 22,-2-3 0,0-1-223,0 1 0,1 0 262,0 1 1,-1-1 16,0 2 0,0 0-12,-2 0 1,0 1-11,0 2 0,-2 1-34,-1 1 0,-2 1-6,0-1 0,-2 0-5,-3-1 0,-1 0 0,-8 0-405,4-4 0,-1-1 404,0 0 1,-1-1-112,-3-1 0,-1 0-34,5 0 0,-1-1-101,-1 0 1,0-1 257,4-3 0,3 2 0,3 0 0</inkml:trace>
  <inkml:trace contextRef="#ctx0" brushRef="#br0" timeOffset="4">10880 6962 6473,'0'16'0,"1"0"0,0-1 0,-1-3-482,0-4 482,0-5 0,0 0 0,0-3 0</inkml:trace>
  <inkml:trace contextRef="#ctx0" brushRef="#br0" timeOffset="5">10892 6825 4827,'9'9'0,"-2"-2"0</inkml:trace>
  <inkml:trace contextRef="#ctx0" brushRef="#br0" timeOffset="6">11076 6916 7235,'-16'0'82,"-1"1"0,2 0 1,2 2-16,1 8-34,6-2 1,2 1 56,-2 5-74,3-4 1,2 0 0,1-2 0,2 1-23,1-2 1,2 0-29,2 0 0,1 0-16,-1-3 0,1-2-463,3-1 0,1-1 20,4-1 493,0 1 0,0-1 0,-3 0 0,-4 0 0,0 0 0</inkml:trace>
  <inkml:trace contextRef="#ctx0" brushRef="#br0" timeOffset="7">11251 6887 6671,'-12'5'22,"0"-1"1,0 0-1,3 0-22,4-1 213,1 0-191,2 0 80,1 0-102,2 2-12,3 2-10,4 2-23,5 1 51,-6-5 0,0 0 5,3 0 0,-1 0 0,-1 0 1,-1 1-23,6 3 80,-7 1-91,-5-2-23,-4 1 12,-3 0 10,-5 1 1,-3-3-264,-1-2 208,-1-3-180,6-2 0,-1-3 258,-2-3 0,0 1 0,10-1 0</inkml:trace>
  <inkml:trace contextRef="#ctx0" brushRef="#br0" timeOffset="8">11458 6880 6148,'-1'1'0,"0"1"0</inkml:trace>
  <inkml:trace contextRef="#ctx0" brushRef="#br0" timeOffset="9">11455 6989 8646,'8'-1'-1344,"-2"1"201,-8 0 1143,-2 0 0,1 0 0,1 0 0</inkml:trace>
  <inkml:trace contextRef="#ctx0" brushRef="#br0" timeOffset="10">11874 6770 6260,'1'14'15,"-1"-1"1,1 0 0,-1 0-1,1 0 1,-1-1-16,-1 1 0,0 1-537,1-1 0,0 1 497,0-1 1,-1-1-56,1-1 0,0 0-102,0-1 1,0-2 316,0 5-120,2-5 0,-1-4 0,1-4 0</inkml:trace>
  <inkml:trace contextRef="#ctx0" brushRef="#br0" timeOffset="11">11965 6731 7392,'15'-5'89,"1"0"1,-1 0 0,0 0-1,1 0 1,0 0 0,-3 1-1729,-1 1 1,-3 0-578,-1 1 3692,-4 2-1453,-2 0 836,-1 3-870,-2 4 11,-3 5 0,-2 3-28,0-6 0,0 0 17,-3 3 3287,1 0-3160,4-8-105,2 0 11,2-1-22,-1 0-22,1 2-56,10 5 61,-2-3 0,1 1 5,-1-1 1,1 1 0,0 0-290,1 2 0,1 0 290,-3 0 0,-2 1 0,-2 3 5,-2-4 0,-1 0 0,-4-1 1,-1 1-6,-2 0 0,-1-1 5,-1-2 1,-1-1-445,0-3 0,-1 0 444,1-2 1,1-1-1,-1-1 1,1 0 222,-2-1 0,1-1-565,-2-3 1,-1-1 347,5-1 0,0 0 0,0 2 0,1 0 0,3-3 0</inkml:trace>
  <inkml:trace contextRef="#ctx0" brushRef="#br0" timeOffset="12">12215 7061 7257,'0'-3'986,"1"1"-706,-1 2-190,-4 3 173,-7-1 1,-4-2-180,1 1 0,-1 1-808,4-1 0,-2-1 1,0-1-1,0 1 750,-3 0 0,1 0 1,0 0-16,-2 0 0,2 0 0,-1 0-8,-1 0 1,2 0 0,-1-1-4,2 0 0,-1 0 0,1 0-34,1 0 1,1 1 0,0 0-52,-1-2 1,0 2 0,1-1-784,1 1 0,0 0 868,1 0 0,1 0 0,5 0 0,4 0 0</inkml:trace>
  <inkml:trace contextRef="#ctx0" brushRef="#br0" timeOffset="13">11798 7184 6787,'0'-2'919,"0"0"-583,0 2-202,32-4-2557,-15 2 2464,-4 0 0,3 0 1,-2 1 14,-5 1 0,0 0 396,2-1 1,-2 2-385,3 5-68,-1 2 43,-9 0 1,-3 1-61,-1 0 1,-1 1-438,-1 1 1,-1-1 425,-1 1 0,0 0 17,-1-1 0,0 0 5,1-2 0,-1 1 282,0 0 0,0-1-276,-2 3 11,2-1 12,5-6 241,4-2-304,5-1 1,2 1-235,6-2 0,1 0-26,-5 1 0,0-1 0,1 0 49,1 0 1,0 0 0,-1-1 250,2-1 0,-2 0 0,2 0 0,-4-1 0</inkml:trace>
  <inkml:trace contextRef="#ctx0" brushRef="#br0" timeOffset="14">12174 7230 7504,'-9'3'56,"0"0"0,1 0 0,1 0 45,-4 4-45,5-3-11,-1 1-23,6-3 23,0-1-45,1 1 0,3 2-34,4 2 0,1-1 1,2 1 27,0 2 1,1-1-1,-1 2 1,0-1-1,-2 0 0,-2 1-28,-3 1 1,-2 1-68,0 5 6,-3-5 0,-2-2-152,-4 3-5,-2-7 0,-1-2-84,0-3 0,0-1 336,-1-1 0,1-2 0,-2-2 0,8 0 0</inkml:trace>
  <inkml:trace contextRef="#ctx0" brushRef="#br0" timeOffset="15">12142 7204 7470,'12'0'123,"0"0"0,0 0 1,5 0-1,-2-1-101,-5 0 1,0-1-23,4 1-11,2-2-180,-7 2-828,3-2 1019,3 0 0,-5 0 0,0 1 0</inkml:trace>
  <inkml:trace contextRef="#ctx0" brushRef="#br0" timeOffset="16">12631 7096 6921,'-13'-5'89,"0"0"1,1 0 0,0 2-90,-4 0-1024,2 2 878,2 0 84,1 1-689,4 0 793,3 0 0,2 0 1,2 0-1</inkml:trace>
  <inkml:trace contextRef="#ctx0" brushRef="#br0" timeOffset="17">12629 7150 7694,'-15'-1'11,"1"0"0,0 1 0,1 0-448,0 0 0,2 0-459,-6 1 896,8 0 0,1 0 0,3 0 0,2 0 0</inkml:trace>
  <inkml:trace contextRef="#ctx0" brushRef="#br0" timeOffset="18">12820 7135 5663,'-1'14'2,"0"0"0,0 1 0,0-2 1,1 0-1,-1-1-19,0-2 0,1 0-50,0 1 0,0 0-62,0-1 0,0 0-146,1 0 1,0-1-196,0 0 0,2-1 703,4 4 1,-3-4 0,0-4 0</inkml:trace>
  <inkml:trace contextRef="#ctx0" brushRef="#br0" timeOffset="19">12995 7186 7549,'-8'11'78,"-1"0"0,1 5 1,2-2-57,5 1 0,6-1 1,3-2-23,-3-5 0,2-1-1639,5 1 1,1-1 1151,-2-3 0,0-2 487,0 0 0,2 0 210,-1-4 0,-1 1-210,1-1 0,-1-1 0,-1-2 0,-1 0 0,-1 1 0,-1-2 0,3-5-28,-7 4 0,-1-2 28,-1-4-126,-3 4 1,-3 0 125,-5-3 1200,3 6 1,-1 1-1201,-1-1 0,-1 2-23,1-2 1,0 2-34,-1 0 0,1 0 15,-3 1 0,-1 0 41,4 2 0,-1 1 0,-6-1 0,8 2 0</inkml:trace>
  <inkml:trace contextRef="#ctx0" brushRef="#br0" timeOffset="20">13272 7185 5832,'-11'3'47,"-1"1"1,1 0 0,-5 2-1,2 1-42,7 1 1,2 0 5,0 0 1,2 2-12,0-1 0,2 0-12,1 1 1,1-1-6,3 0 1,1-1-1,6 3 0,3-3 47,-3-3 0,0-1 0,1 0-12,0 0 1,0 0 0,0-1-440,5-1 1,-1-3 470,-3-2 1,-2-1-18,0-2 1,0-1-6,0-1 0,-1-1-6,0 0 1,-1-1 351,-2 1 1,-1-1-387,-1-2 1,-2 0 5,-5 1 1,-1 1-34,-2 1 0,-1 0-232,-6 3 0,-1 2 47,0 3 0,-1 0-213,-1 1 0,0 0 437,-1 0 0,1 0 0,5 0 0,2 0 0,-6 0 0</inkml:trace>
  <inkml:trace contextRef="#ctx0" brushRef="#br0" timeOffset="21">12786 7022 6249,'0'2'1154,"0"0"-359,0-2-380,27-4-2054,-16 3 1,0-1 1675,1 1 0,1 0 0,0 0 0,0 0 75,2 0 0,0 1 0,-1-1 0,3 1 0,-1-1 0,0 1-23,-3 0 1,0 0 0,0 0 0,1 1 107,0 0 0,1 0 0,0 1 0,0-1 0,0 0-54,-1 1 0,0-1 0,-1 0 0,2 1-51,-1 0 0,0 0 0,0 0 0,1 0 0,-2 0 38,2-1 1,0 1 0,-1 0-16,0-1 1,0 0 0,0 0-83,-1 0 1,0-1 0,0 0-19,0 1 0,0-1 0,0 0 0,0 0 0,-1 0 0,0-1 127,3 0 0,1-2 0,-2 1-165,-1 0 0,-1 0 1,-1-1-27,1 0 1,-1 0-1,-1 1-220,0-1 0,-2 1 232,-1 0-871,-4 1-190,-2 1-1031,-1 0 3156,-7 0-1027,-2 1 0,1 0 0,2 0 0</inkml:trace>
  <inkml:trace contextRef="#ctx0" brushRef="#br0" timeOffset="22">13046 6651 6854,'-12'0'74,"0"1"1,1 0 0,-1 1 20,-1 7 1,2 1-68,4-5 0,1 1-287,-4 3 1,2 0 314,6-4 150,0 0-206,0-2 5,10 1 1,2 0 6,4 4-449,-4-4 1,1 0-1,0 0 442,0 1 1,0 0 39,2 3 0,0 2-568,-4-1 1,-1 1 516,0 0 0,-2 0 42,-2 1 0,-4-1-69,-4 3-46,-3-1 12,-6-3-57,1-5 1,0-2-264,-2-1 1,-1-2 386,1-1 0,1-1 0,4 2 0,0-2 0,2-2 0</inkml:trace>
  <inkml:trace contextRef="#ctx0" brushRef="#br0" timeOffset="23">13003 6672 7773,'13'-1'121,"1"0"0,0 0 1,0 0-1,2 1 0,1-1 1,-5 0-89,0 1-33,-2 0-67,0 0-190,0 0-180,1 0-157,-1 0-202,-2 0 796,-3-1 0,-3 1 0,-2 0 0</inkml:trace>
  <inkml:trace contextRef="#ctx0" brushRef="#br0" timeOffset="24">13240 6722 6765,'14'0'49,"-1"0"0,1 0 1,-1 0-1,-1 0 1,-1-1 17,5-1 0,-7 1 0,-1 0 1,3 0 462,-2 1-507,-5 7-46,-4 1 23,-2 8-235,0-8 1,-2 0 223,-1 1 0,-2-1-265,-2 1 1,0 0 269,2-1 1,0-1 5,-2 0 0,0 1 111,3-2 0,0 0-89,-2 0 68,2-1 145,5-4 351,5 0-463,11 2-95,-3-2 0,2-1-168,-3 1 0,2-1 0,-2 1 89,5-1 0,-2 0-100,-1 0 0,-1 0-431,1 1-427,-3 2 1009,-3 2 0,-4-2 0,-1 1 0</inkml:trace>
  <inkml:trace contextRef="#ctx0" brushRef="#br0" timeOffset="25">13791 6975 0,'16'-1'19,"0"1"0,0 0 1,-4 1-1,1-1 0,-1-1 89,5-1 1,0 0-1,-1-1-86,-2 2 1,0 0 360,2-1 0,0 1 0,-1 0-349,-2 1 0,-2-1-18,-1 1 1,0 0 17,6 0 1045,-7 0-1124,-2 0 1928,-5 0-2096,1-3 3219,-4-1-3028,-5-5 22,-3-2 0,3 5 0,-2 1 414,0-1 0,0 0-409,-4 0 1,0-1-6,1 1 0,1 1 5,-1-1 1,2 1-17,-3-2 0,9 4 11,2 1 33,2 2 12,5-1-28,2 0 0,1 1 5,6 3 0,0 1-16,0-2 0,0 1-390,0 3 1,-1-1 405,-4-1 0,-1-1-11,-1 0 1,0 0 10,6 2 12,-4-2-12,-2 2 34,-4 3-67,-5 1 0,-2 1 11,-2 4 0,-3 0-383,1-1 0,0 0 366,-2-1 0,0-1-72,-2 1 243,1-2-1163,3-5 158,3-1 851,5-4 0,-1 0 0,2 0 0</inkml:trace>
  <inkml:trace contextRef="#ctx0" brushRef="#br0" timeOffset="26">14437 6827 6899,'2'0'683,"-1"0"-593,-1 0-45,-20 9 33,7-2-455,2-1 0,-2 0 0,2 1 433,3-2 0,0-1 0,-1 3 0,1-1 380,1 0-357,4-1-23,1-2 22,2 1-44,6 0-23,3 2 0,3 0 0,2 2 1,1 1 188,-4-2 0,2 1 0,-3 1-204,-1 0 0,-1 0 1,-1 0-9,-1 2 1,-1-1 0,-3 0 0,-3-1 0,-3 3-101,-5-1-56,-4-6 11,-3 0-154,7-6 1,0 0 58,0-1 0,0 0 252,-6-3 0,1 1 0,0-1 0,4 2 0,0 1 0</inkml:trace>
  <inkml:trace contextRef="#ctx0" brushRef="#br0" timeOffset="27">14407 6848 8019,'14'-1'168,"0"1"0,-1-1 0,0 1 1,0-1-1,-2 0-56,-2-1 0,-1 0 22,2-1 1,-1 1-23,1-1 0,-1 1-252,0 0 0,0 1 196,7-1-56,-3 0-45,-2 1-125,-4-1-378,-2 1-114,-2 1-336,-2-1 542,-1 1 1,0 0 0</inkml:trace>
  <inkml:trace contextRef="#ctx0" brushRef="#br0" timeOffset="28">14698 6858 6741,'13'-3'94,"0"0"0,0 1 0,-2-1 0,1 1 1,-2 0 50,3 2-10,-4 0-57,-1 0 319,-3 2-397,-2 3-11,-3 3 0,-2 1-1,0 0 1,-2-1 67,0 5 1,-3-1-61,-1 0 0,-2 0 1,0-1-403,2-1 1,0 0 408,-1-1 1,1 2 0,1-3 52,0 0 197,2-3-141,3-2 112,1-1-11,1 0-90,0 0-33,4 0-101,11 2-29,-7-2 1,1-1 8,3 1 0,1 0-255,-2-1 0,0 0-39,0-1 1,0 1-102,0-1 0,1 1 426,0-1 0,-2 0 0,3 0 0,-4 0 0</inkml:trace>
  <inkml:trace contextRef="#ctx0" brushRef="#br0" timeOffset="29">15156 6849 8456,'-9'10'18,"0"1"1,-1-1 0,0 0-19,-2-3 0,-1 1-534,1-2 0,0 1 0,1-1 295,0 0 0,1 0 0,-1-1-86,-3 3 0,-1 0-123,5-3 0,3-1 564,2-1 1,3-2 0,2-1 0</inkml:trace>
  <inkml:trace contextRef="#ctx0" brushRef="#br0" timeOffset="30">15007 6823 7650,'9'-8'-149,"3"6"0,-10 3 1,2 2-1</inkml:trace>
  <inkml:trace contextRef="#ctx0" brushRef="#br0" timeOffset="31">15150 7049 7515,'2'0'325,"-1"0"-370,-1 0 45,-8-11 0,6 8 0,-6-8 0</inkml:trace>
  <inkml:trace contextRef="#ctx0" brushRef="#br0" timeOffset="32">10064 7589 6215,'1'-2'1065,"0"-1"-326,-1 3-604,0 19-91,-1-10 1,-2 1-973,2 1 0,0 3 1,-1-1 934,0-1 1,0 0-1,0-1-4,-1 1 1,2 0 0,-1 0-4,1 4 0,0-1 0,1 0-17,-1 0 1,2 0-12,0 1 0,2-1-140,5-6 0,1-4 156,-2-1 1,2-1-175,3 0 1,0-1 173,-2-4 1,-1-1 11,2-3 0,-1-1-17,-2 0 1,-2-1 4,1 0 1,-2-1 1896,-3-3-1896,-8 3-11,-2-1 11,-5 0 610,1-1-610,1 0 11,3 1 443,2 0-421,3-3 28,5 4 1,2-1-29,0 0 1,1 0-401,2-2 1,2 0 388,-1 3 1,0 0 4,4-2 1,0-2-149,-5 5 0,1-1 0,-1 0 132,1-1 0,0 1 0,-1 0-11,0-1 0,-1 0 11,-3-1 226,-10 7-226,-5 1-6,3 2 1,-2 1-29,-4-1 1,-2 1-40,1 2 0,-1 1-390,1-1 1,1 0 322,2 2 0,1 1-398,0 3 353,4-1 185,2 1 0,3-4 0,2-1 0</inkml:trace>
  <inkml:trace contextRef="#ctx0" brushRef="#br0" timeOffset="33">10299 7781 6647,'-1'12'-26,"0"0"1,-1 0 0,1 5 0,0-3-614,-1 0 639,1-5 0,1-1 0,0-6 0</inkml:trace>
  <inkml:trace contextRef="#ctx0" brushRef="#br0" timeOffset="34">10303 7672 7067,'0'3'0,"0"0"0</inkml:trace>
  <inkml:trace contextRef="#ctx0" brushRef="#br0" timeOffset="35">10411 7778 7448,'-5'-1'347,"-1"2"-257,-1 3-23,0 2-56,0 6 12,0 1-1235,3 3 1224,2-1-1,2-1 386,3-2-408,4-3 0,4-2-1,-1-5 1,1-2 5,0-1 1,2-2-197,-1 0 0,-1-1 208,0-3 0,-1 0-6,-3 0 0,-1 0 0,2-7-74,-1 1 29,-5 0-33,-3 1 16,-7 4 1,-4 2-63,-2 1 1,-3 1-169,5 1 0,0 0 0,0 1 139,-1 1 0,1 0 0,0 1-251,2 2 1,0-1 403,-4 2 0,7 1 0,4-2 0</inkml:trace>
  <inkml:trace contextRef="#ctx0" brushRef="#br0" timeOffset="36">10657 7508 6551,'1'-1'1031,"0"0"-795,-1 1 44,-14 47-1919,11-33 1,-1 1 1368,1-3 1,-1 2 0,0 1 0,0 0 0,1-2 276,0 1 1,0-1 0,1 0-228,0 0 1,0 0 0,-1 0 219,2-1 0,-1 0 0,1 0 201,-1 4 1,0-1-297,0-1 0,1-1-460,-1 1 0,2-2-128,-1 3 1855,0-2-1172,2-10 0,-1-3 0,0 0 0</inkml:trace>
  <inkml:trace contextRef="#ctx0" brushRef="#br0" timeOffset="37">10733 7739 7100,'-10'6'202,"2"-1"0,2 2-191,1 1 0,0 1 11,0 3 1,1 0-323,1-2 1,2-1 288,2 1 0,3-1-23,5 3 17,-2-8 1,2 0 16,0-2 0,1 0 0,0 0 0,1-2 5,-1-1 1,1-3 27,2-1 1,-2-3-23,-4-1 1,0-3-18,-1 1 0,-1 0 6,-7-1 0,-3 1-11,-1 2 0,-1 1-465,-3 0 0,-1 0 448,0 0 0,-1 2-73,0 0 1,1 1-114,0 2 1,1 0 269,-1 2 0,1 0 0,0 0 0,0 1 1</inkml:trace>
  <inkml:trace contextRef="#ctx0" brushRef="#br0" timeOffset="38">10940 7733 6229,'-14'5'22,"1"0"1,0 0-1,1 0 1,0-1-1,2 1-5,1 1 0,1-1 5,-4 5 373,5-2-249,5-3 45,5-3-180,6-1 1,6-1-281,-6 0 0,1 0 269,-1-2 0,0 0 11,0 0 0,-1-1 34,6-4-11,-3-1 188,-3 3-166,-3 1-33,-5 3-1,0 0 90,-2 1 11,2 2 522,0 5-622,0 7 3,0-2 0,0 2 0,0 0-638,-1-2 0,-1 1 1,1 0-1,0 0 612,-1 1 0,2-1 0,-2 1 0,0-1-6,-2 2 1,0 0-1,-1 0 1,0-3-405,-2 1 0,-2-1 320,-1 1 0,-2-2-11,1-7 1,0-1-40,-2-1 0,0-1-156,-2-3 1,-1-1 0,1-1 295,3 0 0,0 0 0,1 0 0,-1 0 0,0 0 0,2 0 0,-3-6 0</inkml:trace>
  <inkml:trace contextRef="#ctx0" brushRef="#br0" timeOffset="39">11041 7708 7079,'0'12'98,"0"-1"0,0 2 0,0 3 0,0-3 81,0-3-67,3-5 289,2 1-401,6-4-3277,2 0 2928,3-1 1,0 0 380,-6 0 1,0 1-28,6-1 1,1 2-110,-7 3 1,-1 0 92,4 4-6,-6-3 0,-1 2-16,-2 4-118,-1 1 129,-3 1-1,-4-3 1,-3-1-51,-3-1 1,-2 0 4,-1-1 1,-1-1 586,3-4 0,-1-1 1,0-1-705,-1-1 0,1-2-129,0-1 0,0-2 492,1-1 1,2-1 0,-3-2 0,6 0 0</inkml:trace>
  <inkml:trace contextRef="#ctx0" brushRef="#br0" timeOffset="40">11354 7658 7246,'2'0'818,"0"0"-997,-2 0-258,3 0 437,-3 0 0,3 0 0,-3 0 0</inkml:trace>
  <inkml:trace contextRef="#ctx0" brushRef="#br0" timeOffset="41">11379 7770 7448,'2'0'1310,"0"0"-1253,-2 0-461,1 0-1456,0 0 1860,-3 2 0,2-1 0,-3 1 0</inkml:trace>
  <inkml:trace contextRef="#ctx0" brushRef="#br0" timeOffset="42">11752 7541 5817,'0'13'26,"0"0"1,0 0 0,0 0-1,0 0 1,0 3 0,0-2-1,0 1 1,0-3-743,0 4 1,0-1 677,0 0 1,-1 2 0,1-3-893,0 2 1169,1-7 0,-1-3 1,2-6-1</inkml:trace>
  <inkml:trace contextRef="#ctx0" brushRef="#br0" timeOffset="43">11954 7559 7403,'-10'6'48,"-1"0"1,1-1 0,1 1-4,-4 1 61,6-1 0,1 0-5,-1 0-45,1 3-45,14-3 1,5 2-620,-4-3 0,1 0 608,2 2 0,-1-1 0,0 0 0,1 0 0,-2 0 0,0 0-112,2 1 1,-2 1 89,-3-2 0,-1 0-1,0 2 1,-2 0-12,-2 3 1,-6 2-23,-3 0 44,1-7 1,-2 1 0,0-2 0,-2 0-1,0-1 1,0-1-6,0 0 1,0-2-7,-2-2 1,1-2-23,-3-5 45,7 2 0,2-2 11,2-2 1,3 1 10,3-3 0,1 1-11,1-2 1,0 0 3,4 1 0,0-1 0,0 1-15,1 0 0,-1-1-27,-1 4 1,0-1 0,-1 2-725,4-2 57,-5 6 694,-2 2 0,-3 2 0,0 0 0</inkml:trace>
  <inkml:trace contextRef="#ctx0" brushRef="#br0" timeOffset="44">12091 7877 6438,'-13'0'108,"0"1"0,0-1 1,0 1-1,-4 0 1,0 0-1,2-1-60,2 0 1,2 0 0,-1 0-754,-1 0 0,0 0 1,1 0 741,-1 0 1,0 0 0,0 0-16,-1 0 0,0-1 1,1 1-1,-1 0-11,0 0 0,1-1 1,-1 1-12,1 0 0,0 0 0,0-1 0,1 1-4,0 0 0,1 0 1,0 0-53,-5 1 0,0 0-191,1 1 1,1-1-57,2 1 1,1 0-64,-4 2-664,7-1 1092,7 1 1,2-3 0,0 1-1</inkml:trace>
  <inkml:trace contextRef="#ctx0" brushRef="#br0" timeOffset="45">11675 8019 8131,'15'-4'121,"2"1"0,-1-1 0,-2 1 0,0 1 0,-2-1-43,-1 3 1,-3 0-34,4 0-45,-1 1-22,-8 3-23,-2 3 0,-1 4 17,-2-1 0,-2 0 5,1-2 1,0 0-1,-2 3 1,0-1-23,-3 0 45,4-4 0,1-2 23,3-2-23,0-1-23,1 2 23,5 2 17,6 4 0,3 1-17,-6-4 0,-1 1-201,2 0 1,0 2 0,-1-1 166,-2 6 1,-3 0-1,-4 1-251,-6 0 223,-3-4 0,-3-2-16,2-1 0,0-2-330,-5 2 1,1-1 272,4-5 1,0 0 5,2-1 0,-1-1-196,-5-4-336,3-4-224,5-5 885,3-1 0,3 6 0,0 1 0</inkml:trace>
  <inkml:trace contextRef="#ctx0" brushRef="#br0" timeOffset="46">11979 8092 7894,'-9'7'89,"0"0"1,0-1 0,-4 4-1,2 0-67,6-2 1,1 1 44,1-1 1,1 1-51,0 0 0,0 0-6,2-1 0,1 1-205,2-1 0,1 0 194,1-1 0,1 0-62,7 0 0,1-1-11,0-3 1,-1 0-391,4 1 0,-1-3 423,-3-3 1,0-2 17,-3 2 0,0-2-29,1-5 1,-2-1 28,-4-2 0,0 0 10,1 0 1,-3-1-404,-3 0 1,-3 0 380,0 2 1,-3 0-64,-2 2 0,-2-1 0,0 1-83,-2 0 1,-1 0-34,1 3 0,0-1 0,0 2 213,-2 2 0,1 2 0,-3-1 0,5 2 0</inkml:trace>
  <inkml:trace contextRef="#ctx0" brushRef="#br0" timeOffset="47">12463 7835 7302,'-12'1'53,"1"0"0,-1-1 1,-5 1-1,0 0-53,5-1 0,1 0 0,0 0 0,1 0-17,1 0 1,0 0 16,-5 0 0,6 0 0,3 1 0</inkml:trace>
  <inkml:trace contextRef="#ctx0" brushRef="#br0" timeOffset="48">12499 7938 6999,'3'-1'875,"-2"0"-651,-1 1-79,-23 0-1137,15 0 0,-1 0 1014,-2 0 1,-2 0 0,1 0-1,-1 0 0,1 0 114,1 0 1,0 0-137,2 0 0,0 0-11,-7 0-442,3 0-578,6 1 1031,2 0 0,4 0 0,1-1 0</inkml:trace>
  <inkml:trace contextRef="#ctx0" brushRef="#br0" timeOffset="49">13008 7580 7347,'-16'3'123,"0"1"0,1-1 1,1 2-29,5 1 0,0 1-834,1 0 1,0 2 788,0 1 1,2 1-40,-1 1 0,1 0 6,2 1 0,0 1 0,1-1 0,1 0-12,1 0 1,2-1-6,2-2 0,1 1-17,1-2 0,1-1 6,3-1 0,1-1-6,1 0 0,0-2 0,0-1 1,1-1-1,0-1 0,-1 1 17,0-2 0,-1 0 513,5 0-524,-3-2 246,-6-3-325,-7-6 90,-8 0-412,1 5 0,-2 0 412,-1 1 0,-2 1 6,0 1 0,0 0-6,-1 0 0,0 1-6,2 0 0,-1 2-39,3-1 1,-1 0 108,0 1 1,2 2-839,-2 1 774,3 2 0,7 0 0,1-2 0</inkml:trace>
  <inkml:trace contextRef="#ctx0" brushRef="#br0" timeOffset="50">13109 7888 7554,'-15'1'50,"-1"-1"1,1 0-1,-1 0 1,0 1-1,1-1 1,-3 0-1,0 0 1,1 1-1,1-1 1,1 0-813,-2 0 0,2-1 0,1 1 762,0-1 0,0 1 0,0 0 3,2-1 1,0 1 0,1 0-4,-6 0 0,1 0 95,5 0 0,1 0-303,0 0 1,1 0 306,1 0-1679,2 7 1642,3-3 1,2 3-1,1-4 1</inkml:trace>
  <inkml:trace contextRef="#ctx0" brushRef="#br0" timeOffset="51">12754 8073 8086,'4'13'100,"0"-1"1,0 1 0,0-1 0,-1 0 0,-1-1-107,0 2 1,-2-2-1297,0 0 0,0 0 1067,0-1 0,0-1-3042,0 7 2015,0-7 1020,0-3 1,0-4-1,0-1 1</inkml:trace>
  <inkml:trace contextRef="#ctx0" brushRef="#br0" timeOffset="52">12986 8097 7134,'2'-1'650,"0"0"-381,-2 1-101,-9 9-23,4-2-224,-1 0 1,1 2 179,0 3-34,2 3-22,1-1-45,5 1-11,5-2-6,3-6 0,2-1 20,-1-4 1,1 1 0,-1-2-359,0 2 0,0-1 0,0-1 355,1-1 0,0-1 0,-2 0 0,0 0 0,-2-2 0,5-3-45,-4-3-22,-7-7 34,-4 1-517,-2 5 1,0 0 532,-3 2 0,0 2-6,-2-1 1,0 2-149,-1 0 1,-1 1 153,-1 0 0,0 2-50,-2 0 0,-1 1-156,-1 0 1,1 1-41,-2 0 0,0 0 263,2 0 0,0 0 0,2-1 0,2 1 0,0 0 0,-1 0 0,1 0 0</inkml:trace>
  <inkml:trace contextRef="#ctx0" brushRef="#br0" timeOffset="53">13397 7806 7616,'12'0'174,"0"-1"1,-1 1 0,1-1 0,-1 1 0,0 0-136,1 0 0,1 0-1099,0 0 0,0 0 1082,1 0 0,0 0-11,0 0 1,0 0-12,0-1 0,0 0-127,-2 0 0,0 0 0,-2 0 121,1 0 1,-1-1 241,1 1 0,-2-1-269,-4 1-46,-4 1-111,-1-1 1146,-2 0-956,-6-2 12,-6-1 258,4 1 0,-1 1-267,0-2 1,-1 0 0,1 0-374,-2 0 0,0-1 364,-3-1 1,1 0-17,0-1-16,5 1 15,2 2 1,4 2 22,1 0 33,16 1-33,-1 0-469,1 1 1,0 0 473,-2 0 1,0 1 5,0 0 1,0 1 392,0 0 1,-2 1-360,3 2 0,-2 2-15,-2-1 0,-1 3-36,-1 2 1,0 1 5,-3-2 0,-1 0-265,-1 2 1,-3-2 264,0 0 0,-2 0-6,0 0 1,-2 0 243,-1 1 1,1-2-351,-1 1 0,-1-1-78,2-1 0,-1-1-466,0-1 1,0-1 655,-1 1 0,1-3 0,5-3 0</inkml:trace>
  <inkml:trace contextRef="#ctx0" brushRef="#br0" timeOffset="54">14148 7581 3701,'-16'2'29,"0"0"0,0 0 0,1 0 0,1 0 1,2 2 93,2 2 1,3 1-35,-1 1 1,1 2-45,1 2 0,2 1 16,0 2 1,2 1-315,0 0 0,2 1 264,1-6 0,1 0 1,1 0-12,1 3 0,2 0 0,2-2 0,1-1-28,-1-2 0,1-2-23,1-2 1,1-1 365,-2-1 1,0-1-322,2-1 1,-1-1 5,-1-2 0,0-1 22,5-4 46,-3-3 650,-4-2-718,-4 3 12,-10 0 21,-6 2-149,3 4 1,-2 1 120,-1 0 1,0 0-1,-2 1 1,1 0-6,0 0 0,0 1-17,2 0 1,0 0-63,3 0 1,0 0 868,-4 0-1384,7 1 683,4 0 0,2 0 0,0 0 0</inkml:trace>
  <inkml:trace contextRef="#ctx0" brushRef="#br0" timeOffset="55">14342 7628 6467,'-13'8'74,"-1"0"0,1 0 0,1-2 0,2 0 1,1 1-14,0 5 1,3 1 50,3 1 0,1 1-101,3-3 0,1-1-806,1 5 0,2-1 795,1-5 0,2-1-17,1-1 1,1-1-7,1-2 1,0 0 16,1-2 1,1-1 5,-1-1 0,1-1 132,-1-3 0,0-1 0,0-1-82,2-2 1,-1-1-66,-4 0 0,0-1 0,-4-1 15,-6-5 0,-4-1-6,-1 3 1,-3 1-381,0 4 1,-1-1 0,-1 1-1,1 2 246,-2-2 0,0 1-135,-3 0 1,1 0-507,0 4 781,7 3 0,3 0 0,3 0 0</inkml:trace>
  <inkml:trace contextRef="#ctx0" brushRef="#br0" timeOffset="56">14693 7629 7221,'-11'11'23,"0"0"1,1 0 0,-1 0 0,0 0 0,-1 1-1,-1 0 1,2 0 0,0-2-24,-1 0 0,0-1 184,2-1 0,-1 0-369,2-3 0,1 1-312,-6 1 497,5-3 0,4-4 0,2 0 0</inkml:trace>
  <inkml:trace contextRef="#ctx0" brushRef="#br0" timeOffset="57">14503 7641 7616,'15'3'-333,"-5"-4"1,-7 5 0</inkml:trace>
  <inkml:trace contextRef="#ctx0" brushRef="#br0" timeOffset="58">14683 7802 5902,'-12'6'0,"2"-2"0</inkml:trace>
  <inkml:trace contextRef="#ctx0" brushRef="#br0" timeOffset="59">14204 7444 7482,'-2'-2'235,"0"-2"56,-5 2-134,1-1 11,-4 0 11,2 1 180,-8 1-230,6 0 0,-2 1-85,0 1 1,0 0-467,-3 1 1,2 0 432,2 1 1,0 0-12,0 1 0,1-1-261,0 1 0,0 0 272,0 0 0,1 1 6,1-1 0,-1 2-985,1 2 1,-1 2-1,2 0 974,-3 1 0,0-1-10,2 2 0,0 0 0,1 0-243,-1 0 1,0-1 246,2 0 0,-1 0 0,2-2 0,0 0 11,0-1 1,2 1 222,0-1 1,1 1-218,0 6 0,1 0-6,1-2 0,0 0-140,0-1 0,2 1 0,-1-2 140,2 3 0,0-1 0,1 0 0,0 0-5,1 0 0,-1 0 954,1 0 0,0 0-949,0-1 0,1-1-5,0 1 0,0-1 10,1 0 1,1-1-620,1 0 1,2-1 0,0 0 654,-2-1 0,0-2 1,1 2-1,3 1 0,1 0 1,-1 0-221,-2-3 1,-1 0-1,0 1 220,0-1 1,-1 1-1,0-1 49,4 4 0,-1 0-51,-1 0 1,-1 0 218,0 0 1,0-1-229,-1-2 0,2 1 0,-1-1 20,3 1 1,0-2-85,-1 0 1,0-1-1,0 0 185,4-2 1,0 0-29,0-1 1,0 0 11,1 1 0,0-1 10,-1 0 1,0 0 678,-1 0 0,0 0-796,0-1 0,-1 1-39,-1-2 0,1 1 0,0 0 0,0-1-11,1 0 0,0-1-1,1-1 1,0-1 7,-5 0 1,0 0-1,0 0-5,0-2 0,1 0 0,-1 0 46,0 0 1,-1-1-1,1 1 15,0-1 1,0 0-1,-1-1 49,1 2 0,-1-1 0,1 0 7,-2 0 1,1 1-1,0-1 14,2 0 0,1 0 1,0 0-153,-2-1 0,-1 0 0,1-1 15,-1 1 0,0 0 0,0 0 127,1-6 0,-1 0-112,-3 2 0,-1-1 33,-1-1 1,0 0 22,0 0 0,-2-1-519,-1 2 0,0-1 0,-1 1 463,1-1 0,-1-2 19,-3 2 1,-1-2 0,0 1 0,-1 1-29,0-3 1,-2 2 27,1 3 1,0-1-1,-1 0 1,0 1 30,-3-3 1,0 2 16,0-1 0,0 0-9,0 2 1,-1 0-20,-1-2 0,-2 2 28,1 1 1,0 1-57,1 0 1,-1 0 97,1 1 0,1 2-93,2 1 1,1 0-17,-1 1 0,1-1 1145,0 1 1,-1-1-1146,-5-3 0,-2 0 56,1 0-56,0 1 0,0 0 0,0 1 33,-2 0-33,8 3 0,0 0 11,-1 0 1,0 0 4,0 0 1,0 0-17,0 1 0,-1-1 690,-2 0 0,0 0-674,-1-1 1,0 0-17,0 1 0,1 0-141,-1 0 0,2 0 141,2 1 0,0 1 16,-1-1 1,2 1 171,-1-1 1,-1 1-161,2 0 0,0-1-28,-8-1 0,2 1 0,0 0-34,1 0 12,-1 0-12,0 0 1,-3 0-12,8 2 0,-1 0 45,-2-1 0,0 1-73,0 0 0,-1 1-426,0 0 1,-1 0 0,0 1 66,1 0 1,-1 1 65,2-2 0,0 2 0,2-1-1507,-5 5 237,7 0 12,4 3 1624,8 6 0,-3-7 0,5 1 0</inkml:trace>
  <inkml:trace contextRef="#ctx0" brushRef="#br0" timeOffset="60">10065 8125 8142,'-17'2'1132,"4"-1"-762,13-1 33,0-1 617,12-5-258,0 0-1177,0 0 1,2 1 935,0 1 0,1 1-1012,-3 0 1,1 1 0,0 0 753,-1 0 1,1 0-1,-1 1 1,2-1 80,1 1 1,1-1-1,0 1 1,0-1-144,-1 1 1,0 0 0,0-1 0,2 1 0,0 0 61,-3 0 1,0 0 0,1 0 0,1 0 0,-1 0 0,2 0 0,-2 0 0,1 0 0,0 0-309,0 0 0,0 0 1,0 0-1,0 0 1,-1 0-1,2 0 1,-1 0-1,-1 0 1,2 0 106,-2-1 0,1 2 1,0-1-1,0-1 0,0 1 1,0 0-1,0 1 0,-1-2 1,0 1-227,2 0 0,0 0 1,-1 0-1,1 0 1,-1 0-1,-2 0 0,0 0 228,2-1 1,-1 1-1,-1-1 1,0 1-62,-1 0 0,0-1 0,0 1 0,-1 0 45,4-2 1,-1 1-1,0 1 268,-2-1 0,0 1 1,0-1-1,-1 1-331,1-1 0,-1 0 0,0 1-455,4-1 0,-1-1-1390,-2 1-583,-10 0 1198,-2 1-1288,-1 0 1857,0 1-478,-8 0 0,-7 3 1154,1 1 0,-1 2 0,0-1 0,-1-1 0,0-1 0,3 2 0,0 0 0,0 0 0</inkml:trace>
  <inkml:trace contextRef="#ctx0" brushRef="#br0" timeOffset="61">10115 8297 6148,'2'0'269,"0"0"-90,-2 0 471,7-1-258,-5 1 23,5-2-12,-6 2 270,-1 0-281,2 0-68,3-1-100,1-1 147,7-3 245,1 1-771,-4 1 1,0 1 423,3-1 0,1 1-526,0 1 1,2-1 0,2 1 0,0 0 353,-4 1 1,0-1 0,1 0 0,0 1-1,1-1 1,0 1 0,0-1-284,0 1 1,0-1-1,1 1 1,0-1-1,0 1 1,0-1-1,1 0 1,-2 1 0,1-1 256,-1 1 0,1 0 1,0 0-1,-1-1 1,0 1-1,0-1 1,0 1-1,0 0-17,1-1 1,0 1-1,0-1 1,0 1-1,-1 0 1,-1 0-1,-1-1 66,1 1 1,-2-1-1,0 1 1,0 0 315,4-1 1,0 1 0,0 0-168,-3 0 0,1 0 0,1 0-171,-3 0 0,2-1 0,-1 1 0,0-1-196,1 1 1,0-1 0,1 0 126,0 0 1,0 0 0,0-1 0,-4 1 0,-1 0 0,0 0 37,5-1 0,-1 0 466,-1 0 0,-1 0-578,0-1 0,-1 1-44,0-2 2345,3 0-5533,-14 1 0,3 2 1170,-4 0 650,-4 1-134,-4 0 1591,-6 3 0,5-2 0,0 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31T21:37:18.33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10797 5772 7426,'2'22'18,"-1"-1"1,1 0 0,-1 0-1,1 0 1,-1 0 0,1 0-1,-1 1 1,1-1 0,0 0-1,-1 0 1,0 2 0,0 2-1,-1 1 1,0-1 0,0 0-1,0-3 1,1-4 0,2-5-1,0-5 1,6-7 0</inkml:trace>
  <inkml:trace contextRef="#ctx0" brushRef="#br0" timeOffset="1">11139 5880 6563,'0'-1'459,"0"-1"1,0 2 167,-1-2-414,0 2 11,-2-3 0,-2 1-33,-3 1-79,-5 0-23,-2 1-22,-2 1-45,5 6 1,-1 4-40,0 4 1,3 2-286,2-1 0,1 2 0,1 1 283,1 0 0,1 1 1,2 0-5,2-4 1,2-1-1,0-1 6,2 5 1,3-3 10,2-6 1,3-3-18,1-3 1,3 0-1,0-3 17,2-3 1,1-3-1,1-1 1,-1 0-233,-1-1 1,0 1-1,-1-1 1,0-1 237,-1-2 0,-1 0 0,0 0 0,-1-2 0,-3 1-4,0-1 0,-3-1 1,-1 0-3,0-4 0,-4 1-235,-9 2 0,-2 1 235,1 3 0,-1 2-28,-5-3 1,-3 3-242,-4 5 1,-1 1 61,5 1 0,1 0-34,-6 0 1,1 2-214,8 0 1,1 0 625,-8 3 0,10 0 0,3-2 1</inkml:trace>
  <inkml:trace contextRef="#ctx0" brushRef="#br0" timeOffset="2">11537 5828 7851,'-19'4'108,"0"0"0,0 0 1,3 3-59,5 6 1,3 2-46,-1 3 1,-1 1-832,2 0 0,1 0 831,0-1 1,2 0 28,3-2 0,2-1-1,6 5-11,0-7 1,1-2-18,5-5 1,2-2 5,1 0 0,2-2 1,1 0-12,2-1 0,0-1 0,1-2-370,-2 1 1,0-2 0,0-1 0,-1 1 361,2-2 1,-1 1 0,-2-1 3,-3-1 0,0-2 1,-3 1-413,4-8 394,-6-2 593,-5 0-616,-7 3 0,-4 0 6,0 3 0,-2 1-313,-5-5 1,-2 1 272,1 4 1,-2 0-120,1 3 0,0-1 0,-1 1 53,3 3 0,0 0 1,-1 1 144,-6-3 0,2 2 0,-2 3 0,14 2 0</inkml:trace>
  <inkml:trace contextRef="#ctx0" brushRef="#br0" timeOffset="3">12210 5895 7459,'-14'12'52,"0"1"1,0 0 0,-1 0 0,2-1 0,-1 0 0,1 1 0,1-2-427,0 0 1,1-1 0,0 0 324,0 0 1,0 1 0,0 0-802,-2 2 1,0 1 0,2-1 692,-1-1 1,1 1-68,-2 1 0,2-1 398,1-4 1,6-5 0,1-3-1</inkml:trace>
  <inkml:trace contextRef="#ctx0" brushRef="#br0" timeOffset="4">11905 5859 6977,'0'0'0</inkml:trace>
  <inkml:trace contextRef="#ctx0" brushRef="#br0" timeOffset="5">12213 6123 5879,'-13'-2'0,"3"-1"0</inkml:trace>
  <inkml:trace contextRef="#ctx0" brushRef="#br0" timeOffset="6">12571 5657 6731,'3'-3'1221,"-1"1"-1019,-2 2 257,0 0-257,0 16 33,-3-3-570,2 0 0,-2 1 441,0-3 1,-1 0-18,0 0 1,0 0 5,0 2 0,1-1 6,0 2 0,0 0-1569,0 1 1,0 1 1517,0 2 1,1 1-1,0 1 1,-1 0-707,1 2 0,1 0 723,-2 0 1,2 0-16,-1-3 0,-1 1 0,1-2-24,0 3 0,0-1-13,0-2 0,0-1 0,0-2-157,0 1 1,1 0 152,0-2 0,0 1 0,0 0 1,0 0-9,-1 0 1,1 0 0,-1 1 3,1 2 1,0 1-1,0 1-201,0 0 1,0 0 0,0 0-1,0-1 194,1-2 0,0-1 0,0 1 0,0-1 7,1 6 1,0 0 0,0-2 20,1 0 0,0 0 668,1 0 1,0-1-653,0-2 1,-2 1 351,1-4 1,-1 2 0,-1-1-386,2 2 0,-2-1 0,0 0-11,0 0 0,0-1 0,0 1-24,-1 6 1,-1-2 23,1-7 0,-1 0 28,-1 3 0,1 1 72,0 1 1,1 2-68,0-3 1,0 1 0,1 0-31,-1 2 1,2-1 0,-1 1-1,0 0 1,0 1 0,0-1 366,0-4 1,0 0-1,0 0-370,0 6 0,0-2 0,1-4 0,-1 0 165,1 5 1,0 1-170,-1-6 0,1 1 1,0-1 3,0 1 0,-1 0 0,1 0-238,-1 0 1,1 1 0,-1-1 220,0 2 0,0 1 9,0-3 1,0 1 0,0-1 7,0 1 0,0-1 5,1 5 1,0-1-1,0-10 1,1 1-6,-1-1 0,2 0 384,2 10-384,-3-9 0,1-1-12,-1 0 1,0 0 11,1 11-11,-2-1-34,-1 1 45,0-10 0,0 2 0,-1 1 0,0 1 0,0 1-196,0 0 0,1-1 0,0 1 177,-1-1 0,0 0 1,0-1-134,1 2 1,0-3-288,0-7-2395,2-12 3085,1-5 0,-1 1 0,2 1 0</inkml:trace>
  <inkml:trace contextRef="#ctx0" brushRef="#br0" timeOffset="7">12948 5830 6876,'0'-17'109,"1"0"1,-1 1-1,0-6 1,0 2-10,0 3 12,4 2-11,-2 1-11,2 2-23,-4 5 11,1 1 23,-1 5 78,0 0-156,-7 11-23,-1 8-491,0-4 1,0 1 484,0 1 1,0 1 1,0-2 0,0 1 1,-1 1 6,0-1 1,0 1 0,0 1-4,0-2 0,1 1 0,-1-1 0,1 1-9,0-1 1,0 0 0,1-1-1,0-1-2,-1 2 0,1-1 0,1 0-12,-2 3 1,2-1-45,2 2 0,1-5 67,3-4 44,13-1-5,-3-6 1,2-2-24,2 1 1,1-1-298,2 0 1,-1-1 286,-2 0 0,-1 0-1,0-1 1,1 1-6,-2-1 0,1 0 437,3-1 0,1 0-499,-3 0 1,0 0-40,0 0 0,-2 1-246,3-2-191,-10 2-291,-3-1 829,-1-1 0,-1 2 0,0 0 0</inkml:trace>
  <inkml:trace contextRef="#ctx0" brushRef="#br0" timeOffset="8">12943 5934 6473,'3'0'818,"-1"0"-336,-2 0-180,-13 0-212,3 0-74,-2 0 1,-1 0-11,-2 0 0,1 0-29,1 0 1,1 0-377,-4 0 0,0 0 40,-4 0-714,0 0 1073,10 0 0,1 0 0,9-1 0</inkml:trace>
  <inkml:trace contextRef="#ctx0" brushRef="#br0" timeOffset="9">13283 5765 6484,'0'-2'953,"0"1"-416,0 1-391,-4 24-29,1-7 1,1 2-113,0-4 1,0 2 0,1 1 0,0 0-582,-1-1 1,1 0-1,0 0 1,0-1 541,1 3 0,-1-2 1,1 0-68,0 3 0,1-3 265,2-4-680,2-8-279,2-4 795,1-9 0,-4 5 0,1-4 0</inkml:trace>
  <inkml:trace contextRef="#ctx0" brushRef="#br0" timeOffset="10">13487 5777 7370,'17'7'159,"0"0"1,-1-1-1,5 3 1,-3-3-126,1-3 78,-8-3 67,-4 2-78,-4 2-101,-1 6-34,-7 6-349,1-4 0,-3 0 316,-2 3 0,-2 2-15,-1-2 0,-2 1 0,1-1 78,1-1 0,0-1 0,1-1 19,0 0 0,-1 0 0,2-1 52,1-1 1,2-2 100,4-4 11,15 1-163,1-2 1,2 0-39,5 0 0,2-1-333,-6 0 0,0 0 0,0 0 355,4-1 0,-2 1 0,2-1 0,-9-1 0</inkml:trace>
  <inkml:trace contextRef="#ctx0" brushRef="#br0" timeOffset="11">13923 5843 7616,'-21'5'181,"1"0"1,0 1-1,3 0 1,1 1-1,4 2-92,3 3 1,4 1-34,3 3 1,4-2-29,1-1 0,3-2-843,0 2 0,3-2 820,0 0 1,3-1-17,5 1 0,3-3-17,-5-2 0,1-3-23,6 1 0,-1-4-600,-4-3 0,0-4 634,-1 0 0,0-2 11,-1-1 1,-1-2 93,-2 2 1,-2 0-106,-2 1 1,-1-1-46,-1-1 1,-5-1-63,-6-2 1,-4 1 39,2 0 0,-2 1-71,-7-2 1,-1 2-14,3 4 0,0 1-79,2 1 1,-2 0-219,2 2 0,1 1 794,-9 0 1,8 3 0,6 0 0</inkml:trace>
  <inkml:trace contextRef="#ctx0" brushRef="#br0" timeOffset="12">11023 6417 7885,'1'20'14,"0"-1"1,-1 0 0,0 1 0,-1 1 0,-1 1 0,1-4-82,0-1 0,0-2 0,0 0-1026,-2 5 1,0 0 0,2-2 547,0-4 1,2-3 729,6 0 1,-4-10 0,3-1 0</inkml:trace>
  <inkml:trace contextRef="#ctx0" brushRef="#br0" timeOffset="13">11300 6466 6316,'0'-3'1065,"0"1"-1036,-10 5 1,-7 7 0,3-1-18,2 6-610,-2-5 1,-4 1 0,6 2 608,9-2 1,2 0 16,-1 1 0,0 1-82,2 1 1,1 0 69,1 1 1,2-1-17,2 1 0,3 0-23,4 1 1,3-2 3,-3-7 1,1-1-1,0-1 13,7 1 1,-1-3-183,0-7 0,0-4 188,-6-1 0,-1-2-6,-1-1 1,-1-2-1,-1 1 1,-2-2-1,-1 3 0,-2-1 0,-1 0 1,-2 0-18,-1-1 1,-4-1-34,-7 1 0,-3 3 34,2-1 0,0 1 18,-8 3 0,-1 2-64,5 3 1,0 2-56,1-2 0,0 1 200,2 1 1,0 0-78,0 0 0,1 1 0,1-1 0,0 1 0</inkml:trace>
  <inkml:trace contextRef="#ctx0" brushRef="#br0" timeOffset="14">11812 6525 5738,'-13'12'2,"0"1"1,0-1 0,-1 1 0,2 0 0,-4 1 0,0 0 0,1 0-1,3-2-30,2 0 0,2-1-219,-3 2 1,0-1-370,-3 3 803,1-2 1,11-11-1,0-2 1</inkml:trace>
  <inkml:trace contextRef="#ctx0" brushRef="#br0" timeOffset="15">11653 6522 7482,'2'-3'-348,"1"0"1,-3 3-1,1 0 1</inkml:trace>
  <inkml:trace contextRef="#ctx0" brushRef="#br0" timeOffset="16">11825 6767 7437,'3'0'952,"-2"0"-1199,-1 0-335,0-4-550,0-1 1132,-1-3 0,1 3 0,-1 3 0</inkml:trace>
  <inkml:trace contextRef="#ctx0" brushRef="#br0" timeOffset="17">13246 6331 5646,'-4'22'1,"0"-2"1,0 1 0,1-4 0,0 2 0,-1-1 0,2-2-29,-1 0 1,0-1 0,2-1-58,-3 8 0,2 0-600,4-1 1,1-2 683,4-2 0,0-1 0,-3-12 0</inkml:trace>
  <inkml:trace contextRef="#ctx0" brushRef="#br0" timeOffset="18">13466 6420 6502,'17'-3'47,"-1"1"0,2 0 0,-3-1 0,0 1 0,-1 1 20,4-1-22,-1 1 460,-4 1-438,-3 3 100,-6 3-178,-1 5-62,-9 2 0,-2 2-58,1-2 1,-2 0-1,-1 1-430,-2 2 1,-1 1-1,0-1 561,1-2 0,1-1 0,0-1 28,-3 3 0,2-1 130,1-2 339,5-2-184,3-4 158,9 0-286,5-1 0,2-1-96,0 0 1,1-1-497,6 2 1,2-1 478,-4-3 1,1 0-17,1 0 0,0 0-39,0-1 0,1 0-17,-4-1 0,1 1 0,-1 0 306,3 0 0,-1 0-306,-1-2 0,-3 0 0,-1 1 0,-12-1 0</inkml:trace>
  <inkml:trace contextRef="#ctx0" brushRef="#br0" timeOffset="19">12889 6382 6429,'9'-12'67,"-1"-1"0,0 1 0,4-5 1,-4 4-57,-6 8 486,-2 2-474,0 2 364,0 1-297,-8 11-68,-2 3-215,1-1 0,-1 3 1,-1 0 188,0 1 0,0 1 0,0 1-185,0-2 0,0 1 0,0 1 0,1-1 169,0-1 1,1 1-1,0 0 1,2-1 15,-2 1 0,1 1 1,1-2 3,0 0 0,2-1 112,2 3-67,11-10-45,7 0-12,5-5-189,-7-1 1,0-2 167,8-1 256,-5-1 0,0 1-408,0-3 0,0 0-403,0 1 0,0-1 588,5-3 0,-13 4 0,-6 2 0</inkml:trace>
  <inkml:trace contextRef="#ctx0" brushRef="#br0" timeOffset="20">12919 6482 7739,'-14'0'42,"-1"0"0,0 0 0,-6 0 0,1 0-31,7 0 1,0 1-91,-4 1 1,1 1-583,3 0 0,1 0 661,-8 4 0,10-3 0,10-3 0</inkml:trace>
  <inkml:trace contextRef="#ctx0" brushRef="#br0" timeOffset="21">12943 6316 6574,'5'14'11,"0"-1"-11,-5-5 0,0 1 0,1-1-22,-1-2-90,1 1-168,-1 1-157,0 1 437,0 1 0,0-5 0,0-1 0</inkml:trace>
  <inkml:trace contextRef="#ctx0" brushRef="#br0" timeOffset="22">10924 7006 0,'20'-7'0,"0"0"0,0 0 0,-2 1 0,0-1 0,-4 4 2493,-3 3-2414,-1 0 1419,-1 3-1464,-2 2 825,-2 4-904,-3 7-55,-5 1 55,-1 1 11,-3-4 1,1-9 3309,3-1-3183,2-3-126,1 4-68,10 3 73,-3 1 0,1 0 11,1 0 0,-1 1-153,1 1 1,-1 1 135,-2 6-28,-4-6 1,-1 1 38,-5-2 1,-1 1 11,1-1 0,-1-1 5,-4-2 1,-1-2-6,-6-1-1,-2-3-212,-2-1 224,0-6-555,5-4 0,2-3 555,0-3 0,4 4 0,2 1 0,7 4 0</inkml:trace>
  <inkml:trace contextRef="#ctx0" brushRef="#br0" timeOffset="23">11277 7045 5223,'-14'11'38,"0"-1"0,-1 0 0,1-1 0,1 0 1,3 0 61,2 6 35,1 1-34,5 2 606,1 1-674,3 1-22,3-2-11,4-1-11,6-6-1628,1-7 1,1-2 1606,-3-3 1,0-1 25,6-2 0,1-1 78,-6-2 1,-2-1-73,0 0 0,-1-1 179,-3 1 0,-1 1-191,3-7-10,-6 3 0,-6-2 10,-9 1 12,-5-1-403,2 6 0,-1 1 386,0 1 0,-2-1-50,1 2 0,0-1 1022,0 1 0,2 0-1101,1 1 0,0 0-358,-5-3 749,6 1-245,6 2 0,4 1 0,1 2 0</inkml:trace>
  <inkml:trace contextRef="#ctx0" brushRef="#br0" timeOffset="24">11661 7073 6663,'2'0'651,"-1"0"-584,-1 0-67,-21 34-1022,11-25 0,0 0 1007,-1 4 0,0 4 0,0-4-30,-2-3 0,1-3-56,-3 6 87,0-3-378,5-4 9,2-3 383,6-2 0,0-1 0,2 0 0</inkml:trace>
  <inkml:trace contextRef="#ctx0" brushRef="#br0" timeOffset="25">11533 7054 6630,'2'6'0,"-2"-2"0</inkml:trace>
  <inkml:trace contextRef="#ctx0" brushRef="#br0" timeOffset="26">11708 7243 8927,'3'-5'-241,"-1"-6"0,-2 8 0,0-5 0</inkml:trace>
  <inkml:trace contextRef="#ctx0" brushRef="#br0" timeOffset="27">12935 6932 4905,'8'-14'123,"1"1"0,-1-1 1,4-5-1,-4 5 1031,-4 8-1120,-2 3 347,-2 2-358,-15 16-23,2-1-393,1 0 0,-1 1 387,5-2 0,-1 0-2,1-2 1,0 2 0,0 0 50,-2 7 0,-1-1-54,3-4 0,1 0 0,0-1 11,0 2 0,2-1 0,1-4 0,2-1 11,1 0 34,5 0-45,16-2-6,-6-4 0,3-2 0,0 1 1,0-2-36,1-1 1,-2 0-39,5 0-111,-5 0 137,-3 0 53,-3 0 0,-5 0 0,0 0 0</inkml:trace>
  <inkml:trace contextRef="#ctx0" brushRef="#br0" timeOffset="28">13020 7034 7706,'-21'0'-32,"1"0"1,-2 0-1,5 0 1,0 0 0,3 0-485,-7 0-414,11 0 930,4 0 0,3 0 0,3 0 0</inkml:trace>
  <inkml:trace contextRef="#ctx0" brushRef="#br0" timeOffset="29">13241 6879 7448,'21'-1'47,"-1"-1"0,1 0 0,-2 0 0,-1 1 0,-2-1 121,2 4-168,-6 8-56,-3 0-28,-10 3 0,-4 2 28,-1-4 0,-1-1 50,0 2 1,0-2 5,-4 1 11,7-8 23,4-3-1,0 1-21,1 3-3289,10 8 3150,-3 0-710,0-3 1,0 1 836,2 5-17,-4 1 6,-3 0 11,-2-1-11,-1 0-23,-7-6 1,-3 0-46,-3-2 1,-4-1-8,1-1 0,-2-1 0,0-1 601,2-2 1,1-1 0,0 0-729,-8-1 0,3-2-157,8-1 1,2-1 369,-3-5 0,7 3 0,5 2 0</inkml:trace>
  <inkml:trace contextRef="#ctx0" brushRef="#br0" timeOffset="30">13751 6885 7414,'-20'7'165,"0"0"1,0 0 0,-1 2 0,1 0 0,3 1-105,8 2 1,3 2-555,-3-1 1,3 1 508,2 1 1,1-1-6,3 8 1,2 0-12,4-3 130,2-9 0,3-1-203,3-3 0,2-2 56,5-2 0,1-4-263,-4-1 1,-1-1 273,0-3 1,-3-1-6,1-4-34,-5 2 23,-6 3 511,-3 1-489,-8 2 0,-5 0 0,-8 3-281,7 0 0,0 0 242,-1 1 0,0 0-57,-1 0 1,1 0-67,0 0 0,1 0-136,0 0 1,-1 0 413,-3 2 0,1 0 0,2-2 1,-5 3-1</inkml:trace>
  <inkml:trace contextRef="#ctx0" brushRef="#br0" timeOffset="31">11127 7586 6439,'2'0'874,"14"-7"0,4-2-773,-7 3-277,0 0 1,3-2 0,-4 3 287,0-1 167,1 3-245,0 0-12,1 2 80,-1 0-57,0 1-79,-2 2-10,-4 3 300,-2 3-312,-5 5 34,-5 3-23,-3 3-272,2-10 1,-2 1 299,1 1 0,-2 0-31,-2 2 1,1 0 47,2-2 0,0-1 0,1-1 0,1 0 11,1-2 1,4-5 10,1 0-22,5 0 588,2 0-588,6 0-17,0-2 0,1 0-22,-3 0 0,0 0-269,5-1 0,0-1 184,-2 0 1,-1 0-84,1-1 0,-1 0-107,1 1 0,-1 0 256,4 0 1,-1 1-1,-1 0 1,2 0 0</inkml:trace>
  <inkml:trace contextRef="#ctx0" brushRef="#br0" timeOffset="32">11739 7536 7381,'-12'10'41,"-1"1"0,0 0 0,0-1 0,-2 4 0,-1-1 0,2 0-38,3-3 1,0 0 0,1 0-823,0 2 0,-1-1 752,-1 4 0,1-2-270,1 1 218,5-5 119,3-5 0,1-3 0,1-1 0</inkml:trace>
  <inkml:trace contextRef="#ctx0" brushRef="#br0" timeOffset="33">11591 7552 8165,'3'0'-538,"0"0"538,0 8 0,-2-6 0,1 7 0</inkml:trace>
  <inkml:trace contextRef="#ctx0" brushRef="#br0" timeOffset="34">11752 7788 7515,'4'-7'0,"-1"3"0</inkml:trace>
  <inkml:trace contextRef="#ctx0" brushRef="#br0" timeOffset="35">12903 7492 7762,'7'-19'125,"0"-1"0,0 1 1,-1 0-1,0 1 1,0 1-14,1 0 0,-2 3-11,3-7-45,-4 9-33,-3 9 10,-1 2 1,0 0 44,-4 2-67,-3 4 12,-8 7-23,2 2 0,0 3-544,1-3 0,1 1 525,1-2 1,1 2-1,-1-1-15,0 2 1,1 0-613,-1 1 0,0 0 590,2 0 0,0-1 11,0-1 1,2 1 4,0-3 1,2 0-114,0-2 1,1-1 129,0 7-44,1-7-45,4-3 948,5-2-859,6-3-10,7 0-29,-3-1 1,1-1 5,-4 0 0,0 0 398,5 0 1,-2 0-589,2-2 33,-7 2 0,-1-1-493,4-2 793,2-1 0,-8 2 0,-5 1 0</inkml:trace>
  <inkml:trace contextRef="#ctx0" brushRef="#br0" timeOffset="36">12992 7507 6518,'0'-4'717,"0"1"-504,0 3 168,0 0-224,-34-7-3434,15 4 2974,5 1 1,-2-1-1,1 1 303,4 1 0,0 1 720,-7 0-1101,0 0-538,8 0 919,3 0 0,5 0 0,2 0 0</inkml:trace>
  <inkml:trace contextRef="#ctx0" brushRef="#br0" timeOffset="37">13377 7382 2920,'20'-7'91,"-1"0"1,1 1 0,-1-1 0,1 1 0,-2 2 254,-4 3 1,-2 1-319,1-1 0,-2 1 1094,7 0-1122,-11 3 628,-3 1-640,-2 4 1239,-2 4-1294,-6 5 28,-2-3 0,-1 1 22,0-4 0,-1 0 136,-2 5 1,-1-2-126,5-4 1,0-1 5,-6 7 0,3-4 23,5 0 10,10-3 12,7-2-34,10-2-11,-10-4 0,1 0 0,-1 0 0,0 0-45,5 0-369,3 1-516,-9 1 930,5 0 0,-11-2 0,0 1 0</inkml:trace>
  <inkml:trace contextRef="#ctx0" brushRef="#br0" timeOffset="38">13719 7552 6910,'4'0'728,"-2"0"-1501,-2 0-291,15 0 1064,-12 0 0,12 1 0,-15-1 0</inkml:trace>
  <inkml:trace contextRef="#ctx0" brushRef="#br0" timeOffset="39">14000 7309 7437,'-11'6'212,"0"-1"1,-7 5-157,8 5-22,1 2-12,4-5-22,1 4-33,5-6 22,8-2-1,4 1 6,5-4 1,2-1 5,-6-2 0,1 1 0,0-1-617,0 0 0,0 0 0,0-1 578,6 1 0,-3-2-107,1 1 187,-5-1-646,-4 0 605,-2-3 0,-3 3 0,-1-2 0</inkml:trace>
  <inkml:trace contextRef="#ctx0" brushRef="#br0" timeOffset="40">14111 7384 7381,'2'17'9,"0"-1"0,0 0 0,-1-1 0,0 1 0,-1-2-71,-2 5 1,0-2-362,1-4 1,-1-1 85,1 4 1,0-2-728,1 0 1157,0-4 1,0-4 0,0-3-1</inkml:trace>
  <inkml:trace contextRef="#ctx0" brushRef="#br0" timeOffset="41">14396 7379 6787,'-17'5'807,"3"1"-4084,12 3 1028,-1 3 2271,1 4 746,0 3-763,2-8 1,0 1 378,0 0 1,0 1-391,0-1 0,3 0-16,3 2 0,4-1 16,4-2 0,2-3 10,0-1 0,2-2 0,0-2-308,1-3 0,1-3 1,-1-1 306,-2 2 1,-1-2 0,-1-1-8,0-5 0,-1-3 1,-2 0 1182,-3-3 1,-5-1-1191,-7-3 0,-6 1 7,0 6 0,-3 2 1,-3 2-328,-3 0 0,-2 2 0,0 1 118,3 1 0,1 2 0,1 0 213,-8 0 0,5 1 0,5 2 0,3 0 0</inkml:trace>
  <inkml:trace contextRef="#ctx0" brushRef="#br0" timeOffset="42">10814 8002 8467,'12'-5'527,"4"1"-471,-1 4 0,1 0-45,-3 0 1,0 0-465,5 0 0,-1 0 453,4 0 363,-5 0-419,-7 7-45,-19 7 79,-4 1-174,1-6 0,0-1 179,2-2 0,1-2 17,-8 4 0,7-3-11,4-3 422,5-1-434,1-1 79,15 3-22,-2 2-29,0-1 1,0 1 5,5 6-22,-4 6-28,-6-8 0,-2 1 216,-4 1 1,-2 0-268,-2 1 1,-2-2 66,-3-2 1,-2-1-235,-3-1 0,0 0 167,0-4 0,0 0-39,1-1 1,0 0-24,0-1 1,1 0-331,-10-1-268,6-4 750,3-1 0,7 1 0,2 1 0</inkml:trace>
  <inkml:trace contextRef="#ctx0" brushRef="#br0" timeOffset="43">11148 8020 7452,'18'0'29,"1"0"0,-1 0 0,-1 0 1,0 0-1,-3 0-13,0 0 1,-2 0 93,8 1 25,-5 5-135,-7 1-5,-8 6-6,-10 4-28,-3-4 0,-2 1 11,-1-1 0,-1 1-250,5-5 1,-1 1 0,1-1 282,-1 0 1,1-1 6,-1 1 24,8-4-3,3-1-33,1 2 0,4-1 0,6 1-6,7-3 1,3-1-51,-3-1 0,1 0 0,0 0-197,0 0 1,1-1 0,-1 0-66,-1 1 1,1-1 0,-3-1 317,0 1 0,-3 0 0,1 0 0,-4 0 0</inkml:trace>
  <inkml:trace contextRef="#ctx0" brushRef="#br0" timeOffset="44">11785 8094 6375,'-18'13'11,"0"-1"0,1 0 0,3-2 0,-2 1 1,2-1-1,1-1-213,-4 1 1,2 0-74,-2 0 1,1-1 274,6-1 0,2-2 0,0-3 0,10-1 0</inkml:trace>
  <inkml:trace contextRef="#ctx0" brushRef="#br0" timeOffset="45">11617 8073 6563,'0'0'0</inkml:trace>
  <inkml:trace contextRef="#ctx0" brushRef="#br0" timeOffset="46">11762 8249 7683,'7'-9'-650,"-2"4"1,-3 1-1</inkml:trace>
  <inkml:trace contextRef="#ctx0" brushRef="#br0" timeOffset="47">12935 7976 6540,'4'0'437,"-1"-1"-3308,-3 1 2960,10-22 815,-7 14-843,2-5 1,0 0 106,-4 9 475,0 0-486,1 3 22,-1 0 34,-1 1-225,-9 13-10,-3 1 253,1 0 0,-1 1-242,0-1 0,0 2 7,2-2 0,-1 2 1,1 0-214,0-1 1,2-1-1,-1 2 217,1 0 0,0 1 0,1 0-165,0 1 1,2-1 108,3 3 34,7-11 22,2-8-22,15-1 22,-3-3 409,-6 2 0,0-2-566,4-2-201,0 0-293,-2 1 282,-3 0 369,-1 2 0,-6 1 0,-2 0 0</inkml:trace>
  <inkml:trace contextRef="#ctx0" brushRef="#br0" timeOffset="48">12959 8093 7622,'-16'-1'19,"1"0"1,-1-1-1,-5 0 1,1 1-48,8 1 0,1 0-967,-9 0 210,4 0 836,6 1 1,5-1-1,5 0 1</inkml:trace>
  <inkml:trace contextRef="#ctx0" brushRef="#br0" timeOffset="49">13182 7935 7403,'20'-1'194,"0"0"0,-1-1 1,-1 0-128,3 4-505,-10-2 1,1 0 504,8 0-11,-1 0 278,-6 0-300,-3 3 120,-5 0-177,-3 5-10,-7 1 10,-2 2 23,-6 0 477,2-2-477,2-2 0,1-1 33,4-1-21,1 1-12,1 1-12,6 3 12,3 1 0,6 4 0,2 0 6,-6-4 0,-1 1-6,2 5-17,-5-5 0,-1 0-28,-3 4-22,-4 0-23,-5-1-22,-7-3 23,-3-4 21,2-5 1,-1-2-123,1-2 0,1-2-326,-1-3 1,1-1 515,5 0 0,2 0 0,2-5 0,6 7 0</inkml:trace>
  <inkml:trace contextRef="#ctx0" brushRef="#br0" timeOffset="50">13690 7926 7288,'-17'3'36,"1"-1"0,0 0 0,0-1 0,0 0 0,3 1 20,-3 8 22,1-5 34,9 0-38,3-1-29,1-1-20,2 1-25,4 2 1,4 2 4,4 1 1,2 0-6,-3-2 0,1 1-365,3 3 0,2-1 365,-5-2 0,1 1 5,-2-1 1,0 0-12,0 0 1,-2 0-6,6 6-23,-8 1-95,-10-3 1,-3-1-1,-6 0 0,-3-1 100,-1 0 1,-1-1-100,0-2 0,1-3 128,-5-4-20,13-7 55,4-3 711,2-5-690,4 3 0,2-1-28,1 3 0,0 0 11,6-8 1,2 1-40,-5 8 0,1 1-108,1-4 0,0 1 108,0 0-67,7-2-90,-2 4-11,-3 4 0,0 0-426,9 0 594,0 3 0,-8 1 0,-5 1 0</inkml:trace>
  <inkml:trace contextRef="#ctx0" brushRef="#br0" timeOffset="51">13920 8213 7706,'12'-18'-116,"-8"6"0,4 8 0</inkml:trace>
  <inkml:trace contextRef="#ctx0" brushRef="#br0" timeOffset="52">14202 7875 5013,'-16'12'2,"1"-1"0,-1-1 1,3 1-1,-1-1 0,3-1 77,-2 4 78,5-2 704,3-1-704,3-2 223,6 1-223,5 1-45,8 0-314,-6-5 0,2 0 213,-1-1 1,3-1-7,-1 0 1,1 0-6,0 0 0,-1-1-12,0 0 1,0 0-45,-1 0 0,0 1-292,7 1-139,-6 1 487,-5 1 0,-5-3 0,-2 0 0</inkml:trace>
  <inkml:trace contextRef="#ctx0" brushRef="#br0" timeOffset="53">14271 8003 7515,'0'17'-73,"-1"0"0,0 0 0,1 0 0,-1 3 1,0 1-1,0-3 73,0 2 0,0-4 0,-1 1 0,2 2 0</inkml:trace>
  <inkml:trace contextRef="#ctx0" brushRef="#br0" timeOffset="54">14587 8004 7560,'-16'5'86,"0"1"1,1 0 0,-7 2 0,4 1 25,9 2 0,2 0-541,-2 9 440,4-7 0,2 0-539,2 8 528,5-1 0,-1-9 0,4-1-62,9 2 1,3-2 44,-2-4 0,2-1-272,-3 0 0,2-1 0,-2-2 272,4 0 1,-2-3 10,1-1 1,-1-1 5,0-1 0,-1 0-6,-1-2 0,-1-1 0,-3 1 1,-1-2-29,-2-4 1,-4-2 22,-9-3 0,-5 0 11,0 3 0,-3 1 0,0 0-314,-1 1 0,-1 1 0,-1 1 153,-1 3 0,0 0 1,0 2-445,0 1 0,1 3 605,0 1 0,2 0 0,-3 0 0,6 2 0</inkml:trace>
  <inkml:trace contextRef="#ctx0" brushRef="#br0" timeOffset="55">10598 6646 8770,'0'4'314,"-3"3"-269,-6 6-45,-4 3-1221,5-7 0,-1 0 1221,0 1 0,1 1 5,-2-1 1,0 2 228,0-1 0,0 1-251,-4 4 0,1 0 11,3-4 1,2 0 226,-2 3 1,1-1-244,2 6-167,4-1 189,2 2-11,1-1 11,0 0-34,2-3 1,2-2 21,3-3 1,3-3 11,0-2 1231,4-1-1242,1 0 0,1-1 11,-1 0 0,1-1 235,-2 1-224,2 0-22,-6 0 11,0-3 197,-5 0-230,-5-2-1,6 0 1,-4 0 10,5 0 11,-1-1-21,-2-3-23,0-1 33,-2-3 23,-4 0-11,-4-1-45,-4-3-11,4-3 22,-2 0 12,8-6 44,-1 4 11,1 4-11,0 7 12,0 5-1,0 1-22,5 4-22,9 6 11,3 0-174,-5-4 1,-1 0 207,7 2-12,-4-3 0,-4 0-11,-3-1 0,-4 2-45,-2 2 23,-1 1-1,-4 2 12,-2-1 11,-3 2 0,-1-4 0,1 2 0,0-3 0,0 1-23,-2 2 1,-1 0 0,1 0 3,0-1 1,0 0-150,-2 2 0,0 0-246,0 1-136,7-5-447,3-3 997,4-3 0,-1 0 0,1-1 0</inkml:trace>
  <inkml:trace contextRef="#ctx0" brushRef="#br0" timeOffset="56">10112 6835 6202,'-16'11'8,"1"-1"1,0 0 0,0 0 0,1 0 0,2-1-9,2-1 0,1 1-11,-1-1 0,2 2-28,-1-1 0,1-1-152,-7 8-234,4-4 534,4-3 1,4-4 0,3-3 0</inkml:trace>
  <inkml:trace contextRef="#ctx0" brushRef="#br0" timeOffset="57">10072 6960 6428,'0'-3'852,"0"2"-706,0 1-12,-25-30-123,10 17-380,4 1 0,-2-1 0,1 1 369,-6 0-112,2 1 41,5 3-568,5 2 639,3 3 0,2 2 0,1 0 0</inkml:trace>
  <inkml:trace contextRef="#ctx0" brushRef="#br0" timeOffset="58">10228 6825 5896,'20'0'67,"0"0"0,-1-1 1,-5 2-57,-11 1 671,-2 0-715,-1 5 272,-5 5-228,0-1 0,-3 3 111,2-6-133,0-3 363,3 0-352,0-3 0,2 0 22,1-1-11,0 4 23,3 2 55,4 9-77,-2-2-12,3 4-12,-6-5 12,-1-2 0,-1 1-11,-2-1 0,-3-1-6,-7-4 0,-4-2-196,0-1 0,-1-1-412,-3 0 0,0-1 305,3-3 1,2-2 319,-3-3 0,8 1 0,4 1 0</inkml:trace>
  <inkml:trace contextRef="#ctx0" brushRef="#br0" timeOffset="59">9967 6648 8400,'-2'1'291,"-4"2"-246,-8 4-11,-1 1 22,4-1 0,-1 0 45,-4 3-28,5-3 0,1 0 72,-4 4-10,3 1-23,-1 0-56,0 2 0,2 0-40,2-2 1,0 0-12,0 1 1,0 0-243,-1 0 1,1 0 247,0-1 1,0-1-1,-1 4 34,0 0 22,1 0-28,1-1 62,3 0 67,1 8-78,2-5-57,1-5 1,0 0 23,0 5-1,0 0-11,0 0 22,2-1 11,0 0 6,1-5 0,0 1-17,1 0 1,0 0-46,-1 0 0,1 0-11,0-1 1,0 0-1,3 3-11,-2-1 22,2-1-22,1-2 12,-1 0 245,8 4-100,-3-3-11,5 3-46,-6-4-44,1 0-56,-1-2 439,0-1-439,0-1 6,5 1-1,-6-2 1,1-1 16,0 2 1,1-1-218,1 1 1,0 0 205,-3 0 1,1-1 16,0 0 0,0 1 22,-1-2 0,0 2 18,7 2-1,-2 0 0,1 0-22,-6-2-23,9 1-11,-8-5 23,7 2 11,-2-2-23,0 2-22,-2-2 0,5 3 0,-1-3-22,0 2 11,-2-2 11,-6-2 479,0 1-446,-1 0-10,-1 1-12,0-1-22,3 2 11,0 0 0,3 1 0,2-1-23,-1-1-44,0 0 56,-5-2 11,-4 1 0,-5-1-11,0 0-23,1 0 34,3 0 11,2 1-11,5 0 23,2 0-23,2 3 11,1-2-22,-4 1-45,-3-3 56,-6 1 0,-1-1-34,-1 0 23,1 0-90,3 0-89,0 0 134,0 0 45,-1 0-24,-3 0-21,-1 0 56,-1 0-33,1 0-23,2 0 45,0 0-23,1 0 12,-2 0-785,-1 0 774,-7-3-3244,-1-3 3139,-5-6 127,-1-5-123,4 9 1,1-1 133,-4-10 0,5 10 0,-1 0 0,0-7 0,-3 3-135,0 2 46,4 6 167,1 0-33,5 5 3231,1 0-3237,3 0 361,2 1-400,6 3 11,0 1 1,1 1-18,3 1 0,2 1-416,-1-1 1,0 1 421,2-1 0,-1 0 0,-4-3 0,-1 1-166,3 0 1,-2 1 131,5 1-11,-3 2-22,-12 0-11,-3 2 66,-4 0-10,-3 2 845,-2-4-823,-2 0-45,-2 1 0,-1-1 340,-1 1-536,5-5 1,1 1-130,-4 1-78,-1 0-124,9-5-167,2-2-124,2 0 863,1 0 0,0 0 0</inkml:trace>
  <inkml:trace contextRef="#ctx0" brushRef="#br0" timeOffset="60">9232 7078 6708,'1'-3'515,"0"0"-487,-15 7 1,-6 1-740,2-1 714,4-1 1,-1 2 0,1-3 234,-8 0-238,10-2 122,0 0-145,10 0-33,0 0-224,1 0 0,1 0 0</inkml:trace>
  <inkml:trace contextRef="#ctx0" brushRef="#br0" timeOffset="61">9155 6991 6607,'2'2'0,"-1"-1"0</inkml:trace>
  <inkml:trace contextRef="#ctx0" brushRef="#br0" timeOffset="62">9214 7171 7414,'2'0'-433,"0"0"0,-2 0 0</inkml:trace>
  <inkml:trace contextRef="#ctx0" brushRef="#br0" timeOffset="63">9418 7017 7228,'-13'11'0,"0"0"0,1-1 0,1-2 0,0-3 291,5-1-280,-4 0 87,9 0-86,-5 0 37,3 1-37,0 0 49,2 2-61,6 1 22,3 0-11,5 0 0,1 0-11,0-2 0,0 3-89,-6 0-23,-1 1 0,-5 0 22,-6-2-33,-3 0-34,-5-1-11,0-2-45,-1-2-717,0-2 930,5-5 0,0 2 0,7-1 0</inkml:trace>
  <inkml:trace contextRef="#ctx0" brushRef="#br0" timeOffset="64">9410 7012 7151,'22'0'3,"-1"0"1,-1 0 0,-4 0-811,0 0-492,-4 0 1402,7 0 1,-11 0-1,-2 0 1</inkml:trace>
  <inkml:trace contextRef="#ctx0" brushRef="#br0" timeOffset="65">10798 7865 6126,'2'1'829,"0"0"-628,-2-1-156,24 0 11,-14 0-6,3 0 1,1 0 73,-6 0-12,-1 0 0,2 0 89,6 0-122,5 1-68,1-1-11,-1 1 0,-9-1 11,5 0-11,-6 0 11,5 0 34,4 0 0,-4 0-34,5 0 11,-7 0-10,-1 0-1,-3 0-11,0 0 0,0 0 11,3 0-11,4 0 11,0 0-11,1 0 0,-5 1-11,1-1 11,-1 1 11,3-1-11,3 0 0,0 1 0,0 0 0,-6 0-11,7-1-1224,0 0 1246,1 0-11,-3 0 34,-4 0 0,-1 0 44,2 0-11,-2-2-44,1 1 33,-2 0-23,0 0 1213,0 1-1223,2 0-23,-2 0-23,1 0 23,-4 0 0,3 0 11,1 0-11,2 0 12,-2 0 10,0 0-22,-1 0 56,2 1-22,-5 0 33,2 0-22,-5 1-22,1 1-1,1-1-22,2 1 11,-1 0 34,5-1 11,3-1-34,0-1 1,-1 0 10,-4 0 12,-4 0-11,0 0 22,-1 0-11,0 1-34,0 0 0,2 0 34,2 0-12,0-1 1,2 0-34,7 0 11,-6 0 0,0 0 124,5-1-124,-6 1 23,-4-2-23,-5 2 0,-1 0 11,1 0 23,2 0 11,2 0 146,9 2-57,2-4-122,1 7-12,-3-7 0,-7 7-11,1-5 0,-2 0 23,2 0-23,-2 0 0,0 0 0,4 0 0,-1 0 0,5 0-23,2 0 23,1 0 23,-2 0 10,1 0-22,-4 0-11,-2 0 0,-2 0 0,-3 1 0,4 2 0,-2-2-33,5 2 22,8-3 11,-5 1-129,-4-1 1,1 0 128,2 0 34,3 0-34,-1 0 0,-1 0 0,-3 2 0,3-1-17,-6-1 0,0 1 11,0 0 1,0-1-1,4 0 1,-2-1 5,2 0 11,2 0 12,-5 1 266,-2-1-289,2 1 0,-2 0 0,1 0 0,3 1 0,1-1-11,0 1 0,-2 0 0,1-1 11,0 1 0,-1-1 0,0 0 0,0 0 0,7 0-11,-12 0-12,-1 0 12,-1 0 11,0 0-11,7-1-12,-1-1 23,0 0 0,1 1-11,2-2 0,5-1 11,-9 0 22,-1 4-22,-2-4 0,1 5-22,0-2 0,1-1 10,0 1-10,1-2-12,9-2 1,1-1 33,-8 2 0,0 2 0,4-3-11,-4 1-12,-5 3-10,1-1-12,1-1-112,11-1 67,-5 0 84,-4 1 1,0 0 5,6-3 11,-5 2 1,0 1-12,-6 2 11,2 1-11,-2 0 0,3 0-11,3-1 11,-3 1 0,6-2 0,-6 1 0,0 0 0,-1 0 0,-1 0 0,0-1 11,2 2-11,2-1 0,0 1 0,3-1 0,-3 0-11,1-1 11,3 0 0,-2-1 22,0 1-11,5 1-11,-4 0 11,4 0-11,-5 1 23,0 0-12,1 0-11,-2 0 0,1 0 0,3 0-22,4-1 22,-1 0 5,-9 0 1,0 0 5,3-1-11,-3 1 0,6 0 0,-5-1 11,6 0 68,3-1-68,-5-1-11,3 1 0,-6 1 0,-2 0 22,0 1-11,-1 1 12,0 0-34,7 0 11,3 0-23,1 0 23,-1 0 0,-3-1-22,-1-1 22,1-2 0,-1-2-11,-2 2 11,-1 0-12,-3 1 1,-2 1 0,-1 1 11,0-1 0,1 2 0,-1 0-6,4 0 1,0 0 5,5-1-6,-1 1 1,0-1 5,5 0-23,-2 0-22,0-1-22,-1 1 22,0-1 23,4 1 22,-4-1-11,3 1 0,1-2-1,-10 1 1,0 0 11,10-2 0,-1 0-22,-7 1 22,3 0 0,-4 2-11,3-1-1,-5 2 1,1 0-6,2 0 1,1 0 4,-1 0 1,0 1 16,8-1 1,0 0-6,-2 1 0,-1 0-202,-3-1 0,0 1 213,-2 0 1,0-1-12,5 2 0,-2 0 0,-1 1 0,0-2-23,0 1-44,-4-1 0,1 0-57,2 0 1,-1 0 101,1 0 0,-1-1 10,7 3 12,-3-1-33,-2 3-91,1 0 293,-3 2-1379,-7 2 1210,-8 3 0,1-4 0,-3 0 0</inkml:trace>
  <inkml:trace contextRef="#ctx0" brushRef="#br0" timeOffset="66">15649 6685 8035,'16'-12'176,"1"-1"0,0 2 0,0-2 0,-3 3 0,0 0 0,0 1 0,-1 2-824,5-1 0,0 2 0,-2 1 704,4 0 0,-2 2-23,-1 0 1,-1 1-50,-3 0 1,-1 1 127,3 1 431,-8 3-599,-4 5-56,-13 9 84,4-5 0,-2 0-123,-2 0 1,-3 2 0,1-2 150,-3 4 0,1 0 0,-1 0 0,1-2 0,1 0 983,11-9-983,5-1 196,8 1 1,3 1-192,4 5 1,1 0-405,-6-3 0,1 0 1,0 1 394,-1 0 0,0 2 1,-2-1-31,-1 3 0,-2-1 6,-2 1 0,0 0 230,-3 0 0,0 0-337,-3 4 1,-2 1 28,-5-3 0,-4-1-423,-3 2 1,-2-2 500,-2-6 0,-2-2 9,5-3 0,0-2 0,1 0-59,-6-3 0,1-2 73,-2-1 1,1-1-717,3-5 0,0-3 0,2 0 721,3 2 0,0 1 0,-3-6 0,4 3 0,11 7 0</inkml:trace>
  <inkml:trace contextRef="#ctx0" brushRef="#br0" timeOffset="67">16350 6588 6607,'-3'-2'431,"-12"2"1,-3 2-320,-1 3-67,5-2 0,-2 0 0,1 0 61,1 2 1,1 0 49,-7 0 1,7 1 0,8-5-11,8 1-79,5 1-56,6 4-11,-1-1 0,1-1-533,2 3 0,2 0 533,1 0 0,0 1-28,0 1 0,1 0 5,-2 0 1,1 1-12,-1-1 1,-1 2-6,-2-1 0,-2 0-220,-2 0 0,-1 0 220,-4 0 0,-2 0 5,0 1 0,-3-1-11,-4 1 1,-2-2-7,-1 1 1,-1 0-2,-9 1 1,-2-3 34,0-2 1,0-2-7,0 1 1,1-4-130,3-4 1,1-3 151,-1-9 28,10 4 0,2-1 33,1-3 1,2-2-226,5-1 0,1-2 0,1 1 175,-2 4 0,1 0 0,0 0-8,2-5 1,1 0 0,-1 2-4,-1 2 0,-1 1 0,-1 3 0,-1 1 249,4-3-540,-1 6-303,1 4-379,4 2 973,2 1 0,-5 0 0,-2 0 0</inkml:trace>
  <inkml:trace contextRef="#ctx0" brushRef="#br0" timeOffset="68">16613 6864 7605,'0'-2'-508,"0"2"0,0-4 0</inkml:trace>
  <inkml:trace contextRef="#ctx0" brushRef="#br0" timeOffset="69">16906 6539 8008,'-11'19'179,"0"-1"0,2-2 1,2-2-113,3 0 0,2-1 23,0 4-45,2-1-56,7-7 0,3-1-1,8 3-1084,0-4 0,1-3 1057,-1-2 0,2-1-25,-2-1 1,1 0-1,-2 0-43,3 0 1,0 0-34,2 0 0,0 0-386,-3-1 197,-7 0 329,-6 0 0,-3 1 0,-3 0 0</inkml:trace>
  <inkml:trace contextRef="#ctx0" brushRef="#br0" timeOffset="70">17029 6568 5810,'1'20'22,"0"0"1,-1-1-1,0 1 1,0-1-1,0-2-22,-1 0 0,-2-1-524,1 1 0,-1 0 317,0 0 0,1-2-130,0-1 1,1-1 257,-1 7 79,8-8 0,-4-7 0,3-3 0</inkml:trace>
  <inkml:trace contextRef="#ctx0" brushRef="#br0" timeOffset="71">17322 6540 7420,'-9'13'78,"-1"1"1,1-1-1,-1 1 1,-1 4-1,0-1 1,3-2 16,4 1 0,3 0 222,-2-1 1,3 1-292,4-2 0,3 0 0,0 0-619,2 1 1,0-1 592,2-2 0,2-1 0,0-1 0,3-2 0,1-1 0,1-2 0,0-1-12,-1-1 1,0-2 0,0-1 0,1-2 11,-1-2 0,0-2 0,-2-3 0,-1-1 0,3-2 0,-2-3-15,-7 0 0,-1-3 0,-2 0-8,-2-1 1,-1-1 0,-2-1 10,-1 1 1,-2 0 0,-3 0-282,-2 1 0,-2 0 1,-2 3 232,1 6 0,-2 0 1,-1 3-241,-2 1 0,-2 1 0,0 1 1,0-1-206,0 1 1,-1 1 0,1 1 344,-1 1 0,0 1 1,0 0-1,3 0 0,0 0 1,3 2-1,-8 2 1</inkml:trace>
  <inkml:trace contextRef="#ctx0" brushRef="#br0" timeOffset="72">15396 6686 7123,'4'-16'61,"1"-1"1,-1 1 0,3-6 0,-1 3-1040,-3 6 1102,1 3 397,-2 5-275,-1 2 148,0 1-259,-4 14-124,-4 3 0,-1 2-6,0 1 1,0 0-708,0 0 1,-1 0 0,0 0 701,1-4 0,2 0 0,-1 0 0,0 1 0,0-1 0,0 1-4,1-1 1,0 0-1,-1 2-4,-1 2 1,1 3 0,-1-2 7,0 1 0,1 0 3,1-5 1,0 2 0,2-3 438,-2 6-442,4-8-22,2-5-12,1-5-11,5 0-257,11-2-214,-4 0 1,2-1 515,5-3 0,0 1 0,-7 1 0,-2 0 0,10-4 0</inkml:trace>
  <inkml:trace contextRef="#ctx0" brushRef="#br0" timeOffset="73">15422 6811 7347,'-20'-2'22,"0"1"1,0-1-1,1 1 1,2 0-1,1-1-212,-5 2 105,6 0-1103,5 1 1230,5-1 1,4 1 0,1-1 0</inkml:trace>
  <inkml:trace contextRef="#ctx0" brushRef="#br0" timeOffset="74">15570 7253 6988,'15'-1'98,"1"0"1,0-1 0,0 1 0,0-1 0,-1-1 80,2 1-90,-5 0 1,0 1 44,7 0-33,0 1-22,1 0-23,-1 0-550,-1 0 494,0 0 12,-1 0 123,-1 0-23,-3 0 0,-1 0-45,5 0-45,-5 0 1,0 0-12,2 0-11,1 0 0,0 1 0,4-1 0,1 0 0,0 0 5,1 0 1,-1 0 5,-8 0 370,3 0-392,-4-2-1,2 2 12,2-2 0,0 0 0,0 0 0,4 0 12,-1 0-12,1 1 0,-4 0 0,-2 1 22,7-1-11,-1-1-458,-8 2 0,2-2 458,6 0 11,-2 0-11,-1 1 1,-4 0-1,-1 0-11,-2 1 11,1 0 0,7 0-11,-4 0 0,0 0 11,6 0 1,1 0 19,-2 0 1,0 0-32,0 0 0,0 0 0,-5 0 0,-1 0 0,9 0-145,-2 0 145,-3 0 11,-3 0 12,8 0-23,-6 0-87,-4 0 0,0 0 87,6 0 0,-2 0 0,2 0 412,-5 0 0,0 0-418,2 0 0,2 0 0,4-1 1,1-1-365,-3 2 0,-1-1 376,1 0 0,0 0-6,-7 0 0,1 1-6,6 0 0,-1 0 6,-4-1 0,-1 1-55,5-1 0,-1 0 55,1 0 0,-1-1 0,2-1 0,-1 1 0,1 0 0,-1-1-262,0 1 0,-2-1 262,6 0-30,-6 1 0,1 2 36,1-1 0,2 1-3,-4-1 1,2 1 0,-1 0 88,4 0 0,0 0-98,-1 0 1,-1 0 5,-4-1 0,-2 0 0,1-1 0,1 0 0,-1 0 0,1 0 0,2-2 0,-2 0 5,1 1 1,0 0 0,-1-1 0,0 0 5,-2 1 0,0 0 11,6-2 106,-4 3-94,-7 1 715,-3 0-749,-3 1-346,-1 1-1290,-9 9 1810,1 0 0,-3 1 1,4-4-1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31T21:42:25.682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8337 3971 0,'0'12'217,"0"1"1,0-1-1,0 0 1,0 0 0,1 0-1,-1 0 1,0 3 0,0-1-1,0-1 1,0 1 0,0 0-214,-1 0 1,1 0-1,-1 0 1,0 0-1,1-1-4,-1 0 0,0-1 0,0 0 0,0-1 337,1 1 0,-1-2 0,0 1 0,1 0-548,-1 0 1,0 1 0,0-1 0,0-1 156,0 3 1,0-1-340,0 0 1,1-2-605,0-6 1447,5-4-450,3-5 0,-2 3 0,0-3 0</inkml:trace>
  <inkml:trace contextRef="#ctx0" brushRef="#br0" timeOffset="1">8571 4041 6583,'-8'10'38,"0"0"1,0 0-1,0 0 1,0 0 0,0-1-1,2 1 1,0-1-21,3 4 1,2 1 0,-1-2-1055,1-1 1,-1-2-1,2 1 1043,-1 3 1,2 0 0,1 0-8,0-1 0,2-1 246,1-1 0,2 0-246,1-1 0,2-2-15,1-1 0,3-2 0,0-2 9,-1-1 1,-1-2-1,2 0 1,-1-1 8,0-1 1,0-1 0,0-1-1,0 0 1,0-1 16,-2-1 0,1-1 0,-1 0 1,-1-2-1,0 1-11,-2-2 0,-1 0 0,-1-1 0,-1 1 0,0-1-177,-1 1 0,-2-1 0,0 1 0,-1 0 171,-3-3 1,-2 0 0,-1 2-4,0 4 0,-3 1 0,0 0 238,-2 2 0,-1 0 0,-1 0 0,0 2-308,1-1 0,-1 2 0,0 0 0,0 0-12,0 1 1,0-1 0,0 2 0,1 0-91,-1 0 0,0 2 0,1 1-276,3 0 0,1 2 616,-2 5 0,4-4 1,4-2-1</inkml:trace>
  <inkml:trace contextRef="#ctx0" brushRef="#br0" timeOffset="2">8945 4029 8120,'-10'0'248,"-1"-1"1,1 1 0,0 0 0,1 1 0,0 1-115,-1 1 1,2 1-675,1 3 0,0 0 607,0 2 1,0 0-395,2 2 0,2 0 360,0 0 1,1 2-484,0 0 0,1 0 478,2 0 0,1 0 11,2-1 1,1 0 5,2 0 0,2-2-23,-2-4 1,2 0-1,-1 0-19,3-2 0,2 0 0,-1 0 0,1-1-3,0 0 0,-1-1 0,2 0 5,-1 1 1,1-2-1,-1 1 1,1-2-1,-2-3 1,0 0 0,-1-1-1,0 0-5,1 0 0,-2 0 0,0-1-3,0-1 0,-1 0 1,0-1-1,-1 0-8,-2-1 0,-1 0 0,0 0 3,-1 0 1,-1-1-1,-1 0-3,0-1 0,0 1 0,-1 0-298,-2-1 0,-1 1 0,-1 0 309,-1 0 0,1 0 0,-3 0-20,-1 1 0,-2 1 1,0-1-1,-2 2-59,0 1 1,0 0 0,-1 2 0,0-1-317,0 0 1,0-1 0,-1 1 0,1 2 172,0 1 1,0 1 0,0 0-1,1 1-125,0 1 0,0-1 0,1 2-305,0 0 0,1 0 1,0 0 651,-3 3 0,1-1 0,-1 1 0,5-1 0</inkml:trace>
  <inkml:trace contextRef="#ctx0" brushRef="#br0" timeOffset="3">9460 4058 6764,'0'-2'1188,"0"0"-1071,-6 8 1,-3 6-62,2-5 0,1 1-631,0 0 0,-2 1 0,0 0 0,0 1 0,1-1 578,-1 1 1,0-1 0,1 1-511,0-1 0,-1 1 0,0 0 1,1-1 431,0 0 0,1-1 1,0 0-162,-2 3 1,0 0 159,0-2 1,2-1-429,0-2 0,1 0 504,-3-1 0,5-2 0,1-3 0</inkml:trace>
  <inkml:trace contextRef="#ctx0" brushRef="#br0" timeOffset="4">9296 4056 7257,'0'-1'628,"0"0"-807,0 1-404,-1-1 583,3 7 0,-2-5 0,1 5 0</inkml:trace>
  <inkml:trace contextRef="#ctx0" brushRef="#br0" timeOffset="5">9445 4265 8232,'1'2'-575,"0"-3"0,-3 5 0</inkml:trace>
  <inkml:trace contextRef="#ctx0" brushRef="#br0" timeOffset="6">9769 3805 7028,'-3'11'233,"-1"0"0,1 0 0,-1 1 1,1 0-1,1 0-1018,0-1 0,1 0 1,0 1 922,1-1 0,-1 1 0,0 1 0,1 0 0,-1 0 1,1 0-542,-1 0 0,1 1 0,0-1 0,-1 1 0,1 0 436,-1-1 1,1-1 0,0 1 0,0 1-1,-1 0 1,1-1 0,0 1 0,0-2-116,0 2 0,0-2 0,0 1 0,0 0 0,0 0 0,0 0 0,0 0 119,0-1 1,0 0 0,0 0 0,0 1 0,0-1-1,0 1 1,0-1 0,0 0-168,0 1 0,0-1 1,-1 1-1,1-1 0,0 1 1,0 0-1,0 0 0,1 0 154,-1 0 1,0-1-1,0 1 1,0 1-1,0 0 1,0-1-1,0 1 1,1 0-1,-1 0 1,0 0-1,0-1-54,0 1 0,0-1 0,0 0 0,0 0 0,0 1 1,0-1-1,0 1 0,0-1 0,0 1 0,0-1 1,0 0-1,0 1 33,0-1 1,0 1 0,0-1 0,1 1-1,-1-1 1,0 0 0,0 1 0,0-1-1,1 1 1,-1-1 0,0 0 0,0 0-3,0 1 0,0 0 0,0-1 0,0 1 0,0 0 0,0-1 0,0 1 0,0-1 0,0 0 0,0 1 0,0-1 3,0 0 1,0 0-1,0 0 1,-1 1-1,1-1 1,0 0-1,0 0 1,-1-1-1,1 0 1,0 0 48,0 1 0,0 0 0,0-2 0,0 1 1,-1 0-1,1 0 0,0 0-55,0 1 1,0 0-1,0 1 1,-1 0 0,1-1-1,0-1 1,0 0 0,-1-2 171,1 3 0,0-2 0,0-1-1307,0 3 0,0-5 229,3-14 325,0-2 0,-1-3 845,1 0 1,1 0 0,-2 4 0,0 0 0,1-4 0</inkml:trace>
  <inkml:trace contextRef="#ctx0" brushRef="#br0" timeOffset="7">8858 4613 9005,'0'10'47,"1"1"0,0 0 0,-1 0 0,1 0 1,-1 0-43,0 2 1,0 1-1084,-1-5 1,1 1 0,-1-1 1060,0 5 1,-1-1-57,0-1 0,-1-1-450,2 2 1,-1-2 152,1-4 1,0 0 36,-1 6 333,7-10 0,-4-3 0,4 0 0</inkml:trace>
  <inkml:trace contextRef="#ctx0" brushRef="#br0" timeOffset="8">9231 4639 6513,'-8'7'33,"0"0"1,0 0-1,0 0 1,-2 2-1,0-1 1,1 1 0,-1 0-29,2-1 1,1-1-1,-1 0 1,1 1-659,-1-1 0,0 0 0,1 1 1,-1-1 618,-1 3 0,1 1 1,-1-2-124,1 1 0,0-1-254,0 1 1,0-2 410,0 1 0,1-1 0,7-8 0</inkml:trace>
  <inkml:trace contextRef="#ctx0" brushRef="#br0" timeOffset="9">9060 4647 7739,'1'6'-266,"-1"-3"1,2 1 0</inkml:trace>
  <inkml:trace contextRef="#ctx0" brushRef="#br0" timeOffset="10">9158 4824 9185,'3'0'-384,"3"2"0,-5-2 0,4 2 1</inkml:trace>
  <inkml:trace contextRef="#ctx0" brushRef="#br0" timeOffset="11">8417 5128 7304,'12'2'94,"-1"1"0,0-1 0,-1 0 0,1 1 1,-2-2-67,0 0 0,-1 0-643,0 0 0,0-1 682,5 2 392,0 2-459,-7 1 226,-1 2-248,-5 3-57,-4 1-205,-1 2 278,1-7 1,1 0 5,-4 3 666,3-2-655,1-4 17,2 0-28,5 0 45,3 1 0,1-1-6,-2 1 0,2 0 35,0 0 1,1 2 0,-2 0-2,-1 2 0,0 1-325,0 0 0,-2 0 252,-1 1 0,-3-1 0,-6 3-6,1-5 1,0-2-1,-3 1 1,0-2-1,-2 1 1,0-1-1,0-1 1,-1 0-25,0-2 0,0 1 0,0-2-153,2 0 0,-1-1 0,1 0-41,-4-2 0,1 0-152,4-2 1,2 0 441,4-7 0,2 5 0,1 2 0</inkml:trace>
  <inkml:trace contextRef="#ctx0" brushRef="#br0" timeOffset="12">8626 5129 7728,'13'0'212,"0"-1"1,1 0 0,-1 0 0,0 1 0,0-1 0,-1 1 0,-1 0-118,2 0 1,-2 2-40,1 3 0,-4 4-90,-6 2 0,-4 2-885,1-4 1,0 1 0,-1-1 903,-2 2 0,0-1 0,-1 0-4,0-1 1,-1-1-1,1 0-11,-1 0 0,0 1 1,0-1-1,0 0 0,-1 0 0,1 0-8,-1-1 1,1 0 0,0-1 411,-3 3 1,2-2-398,-1-1 1,1-1 451,0 0-496,3-3 67,10-1 0,5-1-34,-2 0 0,1 0-279,1 0 1,1 0 116,1 0 0,1 0-67,-1 0 0,0 0-342,0 0 0,1 0 0,-1 0 605,-4 0 0,1 0 0,-1 0 0,5 0 0,-2 0 0,-1 0 0</inkml:trace>
  <inkml:trace contextRef="#ctx0" brushRef="#br0" timeOffset="13">9122 5173 6463,'-9'10'25,"0"1"0,0-1 0,0 1 0,2-3 1,-1 1-1,1 0 0,-1 0 0,0-1-213,-1 2 1,-1-1-1,0 0 1,1 0-418,-1 0 1,1 0-1,1-2 605,-2 2 0,3-3 0,2-3 0,4-3 0</inkml:trace>
  <inkml:trace contextRef="#ctx0" brushRef="#br0" timeOffset="14">8985 5163 7358,'4'10'0,"0"-2"0</inkml:trace>
  <inkml:trace contextRef="#ctx0" brushRef="#br0" timeOffset="15">9086 5367 8849,'6'0'-2253,"-1"0"2253,-3 0 0,-2 0 0,1 0 0</inkml:trace>
  <inkml:trace contextRef="#ctx0" brushRef="#br0" timeOffset="16">10263 4047 5284,'4'-12'114,"0"0"0,0 0 1,0 1-1,0 0 0,-1 2-13,0 2 0,0 0 78,2-4-56,1 0 855,-1 1-922,-1 1 373,0 0-317,-2 4 267,-1 1-256,0 4 146,-6 11-202,2-4 0,-1 1-302,1 0 0,-2 2 1,1-1 241,-1 1 1,0-1-1,0 2-3,0-2 1,0 1-1,0 2 1,0-2-1,-1 0-616,1 1 1,0 0 0,0-1-1,0 2 600,0-1 1,-1 1 0,1 0 0,-1 0 0,1 0-493,1-1 0,-1 0 0,1-1 0,-1 0 492,2 1 1,-1-1 0,0 0 0,1 0 3,-1 2 1,0-1 0,0 1-128,2-3 0,0 1 0,0-1 118,-1 1 0,2-1 291,2-1 0,1-2-286,4-2 1,2-1 0,0 0 0,-1-2 723,5 0 0,-1-2-763,-3 0 1,0-1-68,1 0 1,-1 0-63,-1-1 1,1-1 980,2-1 1,-1-2-802,-2 1 0,0 0 0,-1 2 0,0-1 0,-1-2 0</inkml:trace>
  <inkml:trace contextRef="#ctx0" brushRef="#br0" timeOffset="17">10312 4147 7459,'-13'-2'42,"1"1"1,-1-1 0,1 2-1,0 0 1,2 0-122,-2-3 1,1 1-135,4 2 0,0 0-135,-1-1 1,1 0 43,1-1 304,3 1 0,2 1 0,1 0 0</inkml:trace>
  <inkml:trace contextRef="#ctx0" brushRef="#br0" timeOffset="18">10586 3962 8534,'-1'14'62,"-1"0"0,0-1 1,0 1-1,0 0 0,1-1 1,-1 0-1,0-1 1,1 1-1,0-1-60,-1 2 1,1 0 0,1-1 0,-1 1-823,0-1 1,0 0 0,1-1 0,-1 0 354,1 1 0,-1-1 1,1 0-1,-1-2 252,1 2 0,0-2 1,0-2 467,0 0-255,0-5 0,0-3 0,0 0 0</inkml:trace>
  <inkml:trace contextRef="#ctx0" brushRef="#br0" timeOffset="19">10782 4040 6908,'12'-3'91,"0"1"1,0-1 0,0 1 0,-1 0 0,0 0-19,-1 0 0,0 1 16,-1-1 1,1 1-23,-1 1 0,0-1 40,-2 1 0,1 0 496,3 4-603,-6 3-34,-5 7-693,-3-5 0,-2 0 660,-2 2 0,0 2-12,0-5 1,-1 2-1,0-1 1,0 0 74,1 0 0,-1 0 1,1 0 3,-2 2 0,-1 0 0,2-1 11,1-2 0,1 0 255,1-1 1,2 1-8,1 4-237,8-1-262,0-7 1,1-1 222,2-1 1,1-1-91,2-1 0,1 1-84,0-1 1,1 0-307,-1 0 1,2-1-1,-2-1 363,-2 1 0,-1 0 0,-1 0 0,2 0 0,-1 0 0,-2-1 0,2-1 0</inkml:trace>
  <inkml:trace contextRef="#ctx0" brushRef="#br0" timeOffset="20">11252 4027 7100,'2'-1'662,"-1"0"-181,-1 1-190,-21-2-78,12 4 1,-1 0-1307,0-1 1,0 0 0,0 2 845,-2 2 1,3 2 358,3 0 0,1 1 58,1 0 0,0 1-103,2 2 0,0 0-28,1 1 1,0 0-450,2 2 0,0 0 414,1-6 0,0 2 0,1-1 3,0 0 0,1-1 1,1 0-8,1 0 0,-1 0 0,3-1-34,1-1 1,1-1-1,2 1 1,-1-2 6,0-1 0,0 0 0,0-1 0,1 0 0,-1-1-248,1 1 1,-1 0 0,1-1 0,0 0 0,0-1 271,-1-1 1,1 0 0,0 0 0,0-2 0,-2 1-2,3-3 1,-2 0-1,0-2 4,-1 1 0,-1-2 0,0 1 11,-1-1 0,0 0 1,-2 0-12,0 0 0,-2-1 0,1 0 765,-1-4 1,-1 0-789,-4 1 1,-1-1 0,-2 1 18,0 3 0,-1 1 1,-1 0-181,-3-3 1,0 0-1,-2 2 109,0 3 1,-1 2-1,0 0-75,1 1 1,-1 0 0,1 0-102,-2 1 1,1 1 0,-1 0-120,3 0 0,0 0 1,0 1 405,0 0 0,0 1 1,1 0-1,1-1 0,1 0 1,-3 3-1</inkml:trace>
  <inkml:trace contextRef="#ctx0" brushRef="#br0" timeOffset="21">10256 4595 5133,'5'-9'132,"1"0"0,-1 0 0,1 0 0,-1 0 0,-1 2-20,-3 1 1220,1 0-1253,-2 4 420,0 1-466,1 0 281,-1 1-213,0 2-79,-3 5-22,-2 4 0,-3 2-663,4-3 1,-2 1 0,1 0 0,-1 0 662,1 0 0,-1 0 0,0 1 0,0 0 0,1-2 0,0 0 0,0 1 0,0-1 0,0 0-425,0 3 1,0 0 0,1-1 420,-1-1 0,1 1 1,0 0-1,0-2 0,0 0 1,1 0 3,0 2 0,0 0-17,1-3 0,0-2-39,1 4 22,3-7 23,2-2 0,4-2 0,3 0 2381,3 0-2415,-7 0 1,2 0-143,0 0 0,0-1 1,1 0-154,-1-1 0,1 0 0,-1-1 71,1 1 0,-1-1 0,0 1 623,1-3 1,-1 1 0,-4 1 0,-2 0-1</inkml:trace>
  <inkml:trace contextRef="#ctx0" brushRef="#br0" timeOffset="22">10325 4713 4954,'-13'-2'64,"1"0"1,-1 0 0,1 1 0,1-1 0,0 0-54,2 1 1,1 0-12,-1 0 0,2 0-101,-7 0 1067,4 0-1829,3 1 991,4 0 0,1 0 0,2 0 0</inkml:trace>
  <inkml:trace contextRef="#ctx0" brushRef="#br0" timeOffset="23">10524 4544 9722,'-1'13'87,"-1"-1"1,1 0-1,-1 0 1,0-1-1,0 1-84,0-3 1,-1 1 0,1-1-1097,-1 1 1,1-1 0,0 1 963,0-1 0,1 0 1,-1 0 32,-1 4 1,2-1 368,-1-1 0,0 1-772,0-2 0,1 1 94,0-3 0,0-1 405,4 0 0,0-1 0,-2-1 0,6-2 0</inkml:trace>
  <inkml:trace contextRef="#ctx0" brushRef="#br0" timeOffset="24">10690 4764 8893,'3'0'-1109,"-1"0"336,-2 0 773,3 0 0,-2 0 0,1 0 0</inkml:trace>
  <inkml:trace contextRef="#ctx0" brushRef="#br0" timeOffset="25">10913 4524 7111,'12'-1'215,"0"0"0,-1-1 1,1 1-1,-2 0 0,1-1-159,-1 1 0,0 0 28,-2 0 0,0 0-421,5 0 482,-5 1-4,-4 4-141,-3 3 0,-3 0 0,0 0-459,-1 2 0,-1 0 459,-1 2 0,-2 0-505,3-3 1,-2 1-1,1-1 505,0 0 0,-1 0 0,1 0 7,-3 3 1,1 0 0,-1-1-223,2-1 0,1 0 0,-1-1 243,-2 4 1,2-1-1,2-4 1,1 0 72,5-2-90,5-2 1,3-1-20,-1-1 1,1 0-1,0-1 108,1 1 1,0 0-1,1 0-209,0 0 1,0-1 0,0 1-102,0 0 1,0 0-189,0 0 0,0 0-168,-2 0 0,1 0 697,0-1 1,-1 1 0,1-1 0,-2 0-1</inkml:trace>
  <inkml:trace contextRef="#ctx0" brushRef="#br0" timeOffset="26">11366 4614 7851,'-10'-3'252,"0"0"0,1-1 1,-4 0-1,0 1 5,4 7 1,2 2-45,0 2 0,1 1-118,0 2 0,1 1-695,2-3 0,2 1 1,0-1 627,2 3 0,2 0-28,0-1 0,2 0-28,1-1 0,3 0-40,0-2 1,3-1-401,-4-3 1,1-1 0,1 0 456,0-1 0,1 0 0,0-1-319,1 0 1,0 0 0,1-1 321,0-2 1,0 1-1,0-1 0,-1 0 1,0 0 0,1-1-185,-2-1 1,1-1-1,-2 0 177,2-1 0,-1-2 0,-1-1-37,-3 1 0,-1-2 0,-2 1 44,1-1 1,-2 1-1,-1-1-73,-4-1 0,-1 1 0,-2 1 81,0 2 0,-2 0 0,0 0 0,-1 0 0,1 0 0,-2 1-49,1 0 1,-1 0-1,0 0-78,1 1 0,-1 1 1,0 0-188,-4-1 0,0 1-134,0 1 0,0 2-292,0 2 1,1 1 739,1 2 0,1 1 0,-1 1 0,4 1 0</inkml:trace>
  <inkml:trace contextRef="#ctx0" brushRef="#br0" timeOffset="27">10197 5064 5889,'1'-10'179,"0"1"0,0-1 1,0-3-1,0 1 67,1 4 12,-1 2 786,1 2-842,-1 2 161,0 2-296,-1 3-45,-2 6-17,0-2 1,-1 3-305,-1-1 1,1 1 0,-1 1 0,0 0 300,0-1 0,0 1 0,-1-1 1,1 1-1,0 0-426,0 0 0,0 0 1,0 0-1,-1 0 0,1 0 418,-1 3 1,0-1-1,0 0 1,1-1 1,0-2 0,0 1 1,2-1-266,-3 3 0,1-1 269,1-2 0,1 0 16,0-1 1,2 0-28,10 0 0,0-2 153,0-6 0,2-1-142,-2-1 0,0 0 0,1 0 0,0-1 0,0 0 0,-1 0-17,0 0 0,0 0 1036,-2 0 0,-1 1-2162,6-2 1335,-7 0 0,-2 2 0,-4-1 0</inkml:trace>
  <inkml:trace contextRef="#ctx0" brushRef="#br0" timeOffset="28">10232 5197 6865,'1'-1'583,"0"0"-516,-9 0 0,-4 1 56,1-3 1,0 1-121,-2 0 1,0 0 0,1 0-1251,-2-1 1,1 1 965,3-1 1,2 1-694,0 1 1148,5-1 0,1 2 1,2 0-1</inkml:trace>
  <inkml:trace contextRef="#ctx0" brushRef="#br0" timeOffset="29">12041 4651 6872,'12'4'163,"1"1"1,-1-1 0,-2 1 0,-1-2 0,0 3-108,-2 4 0,-3 1-695,0-1 1,-2 2 669,0-1 0,-1 1 0,-1 0 0,1 0-686,0-1 0,-1-1 0,0 0 0,1 2 664,-1-1 0,0 1 0,0 1 0,0 0 0,0-1-126,0 0 0,-1 0 1,1-1-1,-1 1 117,0-1 0,0 1 0,0-1 0,0 0-217,-1 2 0,-1 1 0,1-1 0,-1-1 194,0-1 1,0 0 0,0 0 122,0 0 0,-1 1 0,-1-3-290,-1-2 0,1-3 32,-5 0 69,-1-8 66,5-6 6,4 3 1,0-2 804,0 0 0,1-1-788,1-1 0,-1 0 0,1 0 0,0-1 0,1 2 0,-1 0 0,0 0 11,0-3 0,1 1-6,-1 0 1,0 2 95,1-1 1832,-1 9-1854,-1 15-67,0 0 754,0 0 1,0 1-760,1-4 1,0 1-1,1 0-354,0 0 1,1 1 346,0 2 0,1-2 22,3 0 387,0-4-409,1-5 0,2-1 56,1-3 11,2-3 0,-1-2-39,-1 1 0,0 0-398,-1-1 0,1-1 1,-1 0 369,2-1 0,-1 1 0,0-1 0,0 1-129,-1 1 0,-1 0-465,-1 2 1,0 1 593,-1-1 0,-1 2 0,-5 2 0</inkml:trace>
  <inkml:trace contextRef="#ctx0" brushRef="#br0" timeOffset="30">12614 4796 4893,'-10'9'16,"-1"0"0,1 0 0,-1 0 0,1-1 0,0 1 0,1-1 0,0 0-16,2-1 0,0-1 0,0 1-295,-2 3 0,0 0 211,1-1 0,0-1-169,1-1 1,2 0-588,-2 4 1085,4-3 1,2-4 0,1-2 0</inkml:trace>
  <inkml:trace contextRef="#ctx0" brushRef="#br0" timeOffset="31">12571 4954 5821,'-5'-10'70,"0"1"1,0-1-1,0 0 1,0-1-1,-1 0 1,0-1-1,1 2-264,0 0 0,0 1 0,0 0-690,-1 0 0,0 1 1,1 0 883,-1 0 0,1 2 0,-1 2 0,6 3 0</inkml:trace>
  <inkml:trace contextRef="#ctx0" brushRef="#br0" timeOffset="32">12748 4749 8162,'11'-1'70,"0"-1"1,0 1 0,0 0 0,3 0 0,-1-1 0,-2 2-24,1 0-59,-5 0-133,-2 7 89,-3 0 11,-5 7 11,-3-2-464,1-6 1,0 0 497,0-1 0,0 1 11,-3 3 250,1-3-205,3-1 112,1-3-45,5 1-112,3 0 0,5 3-11,-4-2 0,1 0 137,0 1 1,0-1-138,0 2 0,0 0-22,0 4 0,-1 0-34,-2 2 0,-2 0 22,1-1 0,-2 1-28,-4-2 1,-1 0-6,-1-4 0,-2-2-23,-1-1 0,-2-1 1,0 0-34,-2 1 0,0-2-273,1-1 0,-1 0 1,1-1-80,0-3 1,2 0 0,-1-1 474,1 0 0,0-1 0,0-1 0,1 1 0,5 1 0</inkml:trace>
  <inkml:trace contextRef="#ctx0" brushRef="#br0" timeOffset="33">13019 4769 7496,'10'0'71,"1"-1"1,-1 1 0,0 0 0,0 0 0,-2 0-33,2 0 0,-2 0-726,0 0 0,1 0 709,0 0 1,-1 1 10,1 1 0,0 0-78,1 2 358,-1 5-319,-13 0 1,-2 0-1,0 0 1,-1-1-398,0 1 0,-1-1 1,0 0 407,-2 2 1,0-2 10,1 0 1,1-1 33,0-1 1,2 0 808,-2 2-399,3-3 781,10 0-1213,6-2 0,2 0-6,-1 0 1,2-1-573,-1 0 1,1 0-1,0 0 550,-3 0 0,-1-1 0,1 0-38,-1 1 1,0-1 0,1 1-151,2 0 0,1 0-148,-3 1-1,0-1-89,-2 1 1,-1 0 425,-2 4 0,-1 0 0,1-2 0,-3 5 0</inkml:trace>
  <inkml:trace contextRef="#ctx0" brushRef="#br0" timeOffset="34">10427 5079 7044,'0'-1'886,"0"0"-640,0 1-67,25-3-2752,-12 1 2610,-2 1 0,1-1 1,-1 1 23,-3 0 1,0 1 186,-1-1 1,0 1-126,5 0 437,-3 2-560,-5 1-56,-2 3-45,-3 2-12,-3 3 63,0-6 0,0 1 394,-1 0 0,-1 0-400,-3 4 484,2-3-428,2-3 0,3-1 22,0-1 23,2 0-45,0-1-101,7 7 56,1 0 137,-1-2 1,1 2-116,2 1 1,-1 1-375,-2-3 0,0 0 391,1 4 1,-2-1-40,-4 3-260,0 0 271,-4-1-55,-2-1 21,-4-1 18,-3-6 0,-2 0 22,3-2 0,0 1-523,-3-1 1,0-1 488,6-3 1,0-1-219,-2-3-28,4-5-644,4-2 952,6 1 0,-4 5 0,4 2 0</inkml:trace>
  <inkml:trace contextRef="#ctx0" brushRef="#br0" timeOffset="35">10855 5059 6915,'-10'5'56,"-1"0"0,1-1 0,0 1 0,0 0 0,-2 0 0,0 1 0,2-2 0,1 1 11,2 0 1,1-1 291,-3 2-179,5-2 32,2-1-102,6 0-99,5 1 0,-1-1 1,0 0-613,4 1 0,0 1 604,-3-1 1,0-1 0,0 1-408,0-1 0,2 1 0,-1 0 404,0 0 0,0 0 0,0 0 0,0 0 0,-1 0 0,1 1-8,1 0 1,0 1 0,-2 2-451,0 2 1,-3 2 423,0 0 1,-4 0-18,-6 0 1,-3-1-29,-2-2 1,-2-3 33,2-2 0,-1 0 1,0-1 27,1 1 0,-1-2 0,-1 1 1,1-4 44,4-5 0,1-1 16,2 0 1,0 0-92,0-5 1,1-1 68,1 3 1,1 0-12,0-1 0,0 0 201,0 0 0,2 0-212,0 1 0,2-1 0,1 1 0,1 0-71,1 1 0,0 1 0,2 1-295,1 1 0,1 2 0,-1 0 22,-1-1 1,0 0-1,1 2 344,4 2 0,0 3 0,-6-2 0,-2 2 0</inkml:trace>
  <inkml:trace contextRef="#ctx0" brushRef="#br0" timeOffset="36">11054 5283 7437,'-1'0'504,"-1"0"-919,2 0 415,3 1 0,-3 0 0,3 0 0</inkml:trace>
  <inkml:trace contextRef="#ctx0" brushRef="#br0" timeOffset="37">11203 5089 7526,'-7'11'104,"0"-1"1,0 0 0,2-2 29,1 2 68,2-2 44,1-1-100,2-1-90,5 0-11,4 0-34,-2-3 0,1 0-1149,1 0 1,0-1 1142,3 1 1,-1-1-6,1 0 0,0-1-218,0 0 0,0 0 117,-1-1 0,-1 1-101,0-1 1,-1 0-499,-2 0 0,0 0 700,4-1 0,-6 1 0,-3-1 0</inkml:trace>
  <inkml:trace contextRef="#ctx0" brushRef="#br0" timeOffset="38">11324 5136 7504,'0'10'50,"0"0"1,0 0-1,0 4 1,0-1-51,0-5 0,0 0-508,0 0 0,1 1 300,-1-1 1,1 0-213,0 1 0,0-2 420,1 1 0,1-1 0,-2 0 0,2-1 0</inkml:trace>
  <inkml:trace contextRef="#ctx0" brushRef="#br0" timeOffset="39">11517 5103 8154,'-8'6'261,"-1"1"1,0 1-1,1 2-121,6 0 0,0 1-959,0 0 1,1 1 846,4 0 0,1 1-574,1-4 0,1 1 540,3-1 1,0 1-1,1-2 1,1 0-1,1-1 1,1-2-25,-5-2 0,2 0 0,-1-1 0,0 0 0,1-1 0,-1 0 19,1-1 0,0-1 0,-1 0 5,5-2 1,-1-2-7,-1 0 1,0-2 5,-2-1 1,0-1 5,-3 0 0,0-1-77,-2 0 1,-1 0 59,-1-1 0,-2 0 11,-2-1 1,-3 1 8,-2 0 1,-2 0 0,-1 1-30,1 3 1,-1 2 0,-1-1 0,0 1-406,0-1 1,0 1 0,0 0 0,-1 0 242,1 2 1,-1 1-1,1 0 1,0 1-469,-3 2 1,1 1 739,3 1 0,0 0 0,-2 2 0,7 0 0</inkml:trace>
  <inkml:trace contextRef="#ctx0" brushRef="#br0" timeOffset="40">10205 5634 9229,'10'0'343,"-1"0"0,0 0 0,1-1 0,0 1 0,2-1-148,-2 1 0,2-1 0,1 1 0,1-1 0,0 0-605,-2 1 0,1-1 1,0 1-1,1-1 1,0 0-1,0 0 0,0 1 1,0-1 272,0 1 0,-1-1 1,0 1-1,0-1 0,1 1 1,0 0-1,0-1 1,0 1-1,0 0 71,0-1 1,-1 1 0,1-1-1,0 1 1,1 0 0,-1-1 0,0 1-1,0 0 1,1-1 0,-2 1 0,1 0 84,0 0 1,1-1 0,-1 1 0,0 0 0,-1 0 0,1 0 0,0 1 0,0-1 0,0 0-49,-1 0 0,0 0 0,1 0 0,0 0 0,-1 0 0,0 0 0,1 1 0,-1-1 1,0 0 50,0 0 0,1 0 1,-1 1-1,0-1 1,0 0-1,0 0 0,0 1 1,-1 0-159,1-1 1,-1 0 0,1 1-1,-1 0 1,0-1 0,-1 1 0,1 0 135,2 0 0,-1 0 0,0 0 0,0 0 0,0 0-103,0 0 1,0 1-1,1-1 1,-2 0 0,0 0-190,2 0 1,-1 0 0,0 0 253,1 0 0,1 0 0,-3-1-595,-3 1 1,-2-2 763,2 0-1319,-4-2 2130,-11 0-942,-6 1 0,2 2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31T21:42:44.02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10797 5772 7426,'2'22'18,"-1"-1"1,1 0 0,-1 0-1,1 0 1,-1 0 0,1 0-1,-1 1 1,1-1 0,0 0-1,-1 0 1,0 2 0,0 2-1,-1 1 1,0-1 0,0 0-1,0-3 1,1-4 0,2-5-1,0-5 1,6-7 0</inkml:trace>
  <inkml:trace contextRef="#ctx0" brushRef="#br0" timeOffset="1">11139 5880 6563,'0'-1'459,"0"-1"1,0 2 167,-1-2-414,0 2 11,-2-3 0,-2 1-33,-3 1-79,-5 0-23,-2 1-22,-2 1-45,5 6 1,-1 4-40,0 4 1,3 2-286,2-1 0,1 2 0,1 1 283,1 0 0,1 1 1,2 0-5,2-4 1,2-1-1,0-1 6,2 5 1,3-3 10,2-6 1,3-3-18,1-3 1,3 0-1,0-3 17,2-3 1,1-3-1,1-1 1,-1 0-233,-1-1 1,0 1-1,-1-1 1,0-1 237,-1-2 0,-1 0 0,0 0 0,-1-2 0,-3 1-4,0-1 0,-3-1 1,-1 0-3,0-4 0,-4 1-235,-9 2 0,-2 1 235,1 3 0,-1 2-28,-5-3 1,-3 3-242,-4 5 1,-1 1 61,5 1 0,1 0-34,-6 0 1,1 2-214,8 0 1,1 0 625,-8 3 0,10 0 0,3-2 1</inkml:trace>
  <inkml:trace contextRef="#ctx0" brushRef="#br0" timeOffset="2">11537 5828 7851,'-19'4'108,"0"0"0,0 0 1,3 3-59,5 6 1,3 2-46,-1 3 1,-1 1-832,2 0 0,1 0 831,0-1 1,2 0 28,3-2 0,2-1-1,6 5-11,0-7 1,1-2-18,5-5 1,2-2 5,1 0 0,2-2 1,1 0-12,2-1 0,0-1 0,1-2-370,-2 1 1,0-2 0,0-1 0,-1 1 361,2-2 1,-1 1 0,-2-1 3,-3-1 0,0-2 1,-3 1-413,4-8 394,-6-2 593,-5 0-616,-7 3 0,-4 0 6,0 3 0,-2 1-313,-5-5 1,-2 1 272,1 4 1,-2 0-120,1 3 0,0-1 0,-1 1 53,3 3 0,0 0 1,-1 1 144,-6-3 0,2 2 0,-2 3 0,14 2 0</inkml:trace>
  <inkml:trace contextRef="#ctx0" brushRef="#br0" timeOffset="3">12210 5895 7459,'-14'12'52,"0"1"1,0 0 0,-1 0 0,2-1 0,-1 0 0,1 1 0,1-2-427,0 0 1,1-1 0,0 0 324,0 0 1,0 1 0,0 0-802,-2 2 1,0 1 0,2-1 692,-1-1 1,1 1-68,-2 1 0,2-1 398,1-4 1,6-5 0,1-3-1</inkml:trace>
  <inkml:trace contextRef="#ctx0" brushRef="#br0" timeOffset="4">11905 5859 6977,'0'0'0</inkml:trace>
  <inkml:trace contextRef="#ctx0" brushRef="#br0" timeOffset="5">12213 6123 5879,'-13'-2'0,"3"-1"0</inkml:trace>
  <inkml:trace contextRef="#ctx0" brushRef="#br0" timeOffset="6">12571 5657 6731,'3'-3'1221,"-1"1"-1019,-2 2 257,0 0-257,0 16 33,-3-3-570,2 0 0,-2 1 441,0-3 1,-1 0-18,0 0 1,0 0 5,0 2 0,1-1 6,0 2 0,0 0-1569,0 1 1,0 1 1517,0 2 1,1 1-1,0 1 1,-1 0-707,1 2 0,1 0 723,-2 0 1,2 0-16,-1-3 0,-1 1 0,1-2-24,0 3 0,0-1-13,0-2 0,0-1 0,0-2-157,0 1 1,1 0 152,0-2 0,0 1 0,0 0 1,0 0-9,-1 0 1,1 0 0,-1 1 3,1 2 1,0 1-1,0 1-201,0 0 1,0 0 0,0 0-1,0-1 194,1-2 0,0-1 0,0 1 0,0-1 7,1 6 1,0 0 0,0-2 20,1 0 0,0 0 668,1 0 1,0-1-653,0-2 1,-2 1 351,1-4 1,-1 2 0,-1-1-386,2 2 0,-2-1 0,0 0-11,0 0 0,0-1 0,0 1-24,-1 6 1,-1-2 23,1-7 0,-1 0 28,-1 3 0,1 1 72,0 1 1,1 2-68,0-3 1,0 1 0,1 0-31,-1 2 1,2-1 0,-1 1-1,0 0 1,0 1 0,0-1 366,0-4 1,0 0-1,0 0-370,0 6 0,0-2 0,1-4 0,-1 0 165,1 5 1,0 1-170,-1-6 0,1 1 1,0-1 3,0 1 0,-1 0 0,1 0-238,-1 0 1,1 1 0,-1-1 220,0 2 0,0 1 9,0-3 1,0 1 0,0-1 7,0 1 0,0-1 5,1 5 1,0-1-1,0-10 1,1 1-6,-1-1 0,2 0 384,2 10-384,-3-9 0,1-1-12,-1 0 1,0 0 11,1 11-11,-2-1-34,-1 1 45,0-10 0,0 2 0,-1 1 0,0 1 0,0 1-196,0 0 0,1-1 0,0 1 177,-1-1 0,0 0 1,0-1-134,1 2 1,0-3-288,0-7-2395,2-12 3085,1-5 0,-1 1 0,2 1 0</inkml:trace>
  <inkml:trace contextRef="#ctx0" brushRef="#br0" timeOffset="7">12948 5830 6876,'0'-17'109,"1"0"1,-1 1-1,0-6 1,0 2-10,0 3 12,4 2-11,-2 1-11,2 2-23,-4 5 11,1 1 23,-1 5 78,0 0-156,-7 11-23,-1 8-491,0-4 1,0 1 484,0 1 1,0 1 1,0-2 0,0 1 1,-1 1 6,0-1 1,0 1 0,0 1-4,0-2 0,1 1 0,-1-1 0,1 1-9,0-1 1,0 0 0,1-1-1,0-1-2,-1 2 0,1-1 0,1 0-12,-2 3 1,2-1-45,2 2 0,1-5 67,3-4 44,13-1-5,-3-6 1,2-2-24,2 1 1,1-1-298,2 0 1,-1-1 286,-2 0 0,-1 0-1,0-1 1,1 1-6,-2-1 0,1 0 437,3-1 0,1 0-499,-3 0 1,0 0-40,0 0 0,-2 1-246,3-2-191,-10 2-291,-3-1 829,-1-1 0,-1 2 0,0 0 0</inkml:trace>
  <inkml:trace contextRef="#ctx0" brushRef="#br0" timeOffset="8">12943 5934 6473,'3'0'818,"-1"0"-336,-2 0-180,-13 0-212,3 0-74,-2 0 1,-1 0-11,-2 0 0,1 0-29,1 0 1,1 0-377,-4 0 0,0 0 40,-4 0-714,0 0 1073,10 0 0,1 0 0,9-1 0</inkml:trace>
  <inkml:trace contextRef="#ctx0" brushRef="#br0" timeOffset="9">13283 5765 6484,'0'-2'953,"0"1"-416,0 1-391,-4 24-29,1-7 1,1 2-113,0-4 1,0 2 0,1 1 0,0 0-582,-1-1 1,1 0-1,0 0 1,0-1 541,1 3 0,-1-2 1,1 0-68,0 3 0,1-3 265,2-4-680,2-8-279,2-4 795,1-9 0,-4 5 0,1-4 0</inkml:trace>
  <inkml:trace contextRef="#ctx0" brushRef="#br0" timeOffset="10">13487 5777 7370,'17'7'159,"0"0"1,-1-1-1,5 3 1,-3-3-126,1-3 78,-8-3 67,-4 2-78,-4 2-101,-1 6-34,-7 6-349,1-4 0,-3 0 316,-2 3 0,-2 2-15,-1-2 0,-2 1 0,1-1 78,1-1 0,0-1 0,1-1 19,0 0 0,-1 0 0,2-1 52,1-1 1,2-2 100,4-4 11,15 1-163,1-2 1,2 0-39,5 0 0,2-1-333,-6 0 0,0 0 0,0 0 355,4-1 0,-2 1 0,2-1 0,-9-1 0</inkml:trace>
  <inkml:trace contextRef="#ctx0" brushRef="#br0" timeOffset="11">13923 5843 7616,'-21'5'181,"1"0"1,0 1-1,3 0 1,1 1-1,4 2-92,3 3 1,4 1-34,3 3 1,4-2-29,1-1 0,3-2-843,0 2 0,3-2 820,0 0 1,3-1-17,5 1 0,3-3-17,-5-2 0,1-3-23,6 1 0,-1-4-600,-4-3 0,0-4 634,-1 0 0,0-2 11,-1-1 1,-1-2 93,-2 2 1,-2 0-106,-2 1 1,-1-1-46,-1-1 1,-5-1-63,-6-2 1,-4 1 39,2 0 0,-2 1-71,-7-2 1,-1 2-14,3 4 0,0 1-79,2 1 1,-2 0-219,2 2 0,1 1 794,-9 0 1,8 3 0,6 0 0</inkml:trace>
  <inkml:trace contextRef="#ctx0" brushRef="#br0" timeOffset="12">11023 6417 7885,'1'20'14,"0"-1"1,-1 0 0,0 1 0,-1 1 0,-1 1 0,1-4-82,0-1 0,0-2 0,0 0-1026,-2 5 1,0 0 0,2-2 547,0-4 1,2-3 729,6 0 1,-4-10 0,3-1 0</inkml:trace>
  <inkml:trace contextRef="#ctx0" brushRef="#br0" timeOffset="13">11300 6466 6316,'0'-3'1065,"0"1"-1036,-10 5 1,-7 7 0,3-1-18,2 6-610,-2-5 1,-4 1 0,6 2 608,9-2 1,2 0 16,-1 1 0,0 1-82,2 1 1,1 0 69,1 1 1,2-1-17,2 1 0,3 0-23,4 1 1,3-2 3,-3-7 1,1-1-1,0-1 13,7 1 1,-1-3-183,0-7 0,0-4 188,-6-1 0,-1-2-6,-1-1 1,-1-2-1,-1 1 1,-2-2-1,-1 3 0,-2-1 0,-1 0 1,-2 0-18,-1-1 1,-4-1-34,-7 1 0,-3 3 34,2-1 0,0 1 18,-8 3 0,-1 2-64,5 3 1,0 2-56,1-2 0,0 1 200,2 1 1,0 0-78,0 0 0,1 1 0,1-1 0,0 1 0</inkml:trace>
  <inkml:trace contextRef="#ctx0" brushRef="#br0" timeOffset="14">11812 6525 5738,'-13'12'2,"0"1"1,0-1 0,-1 1 0,2 0 0,-4 1 0,0 0 0,1 0-1,3-2-30,2 0 0,2-1-219,-3 2 1,0-1-370,-3 3 803,1-2 1,11-11-1,0-2 1</inkml:trace>
  <inkml:trace contextRef="#ctx0" brushRef="#br0" timeOffset="15">11653 6522 7482,'2'-3'-348,"1"0"1,-3 3-1,1 0 1</inkml:trace>
  <inkml:trace contextRef="#ctx0" brushRef="#br0" timeOffset="16">11825 6767 7437,'3'0'952,"-2"0"-1199,-1 0-335,0-4-550,0-1 1132,-1-3 0,1 3 0,-1 3 0</inkml:trace>
  <inkml:trace contextRef="#ctx0" brushRef="#br0" timeOffset="17">13246 6331 5646,'-4'22'1,"0"-2"1,0 1 0,1-4 0,0 2 0,-1-1 0,2-2-29,-1 0 1,0-1 0,2-1-58,-3 8 0,2 0-600,4-1 1,1-2 683,4-2 0,0-1 0,-3-12 0</inkml:trace>
  <inkml:trace contextRef="#ctx0" brushRef="#br0" timeOffset="18">13466 6420 6502,'17'-3'47,"-1"1"0,2 0 0,-3-1 0,0 1 0,-1 1 20,4-1-22,-1 1 460,-4 1-438,-3 3 100,-6 3-178,-1 5-62,-9 2 0,-2 2-58,1-2 1,-2 0-1,-1 1-430,-2 2 1,-1 1-1,0-1 561,1-2 0,1-1 0,0-1 28,-3 3 0,2-1 130,1-2 339,5-2-184,3-4 158,9 0-286,5-1 0,2-1-96,0 0 1,1-1-497,6 2 1,2-1 478,-4-3 1,1 0-17,1 0 0,0 0-39,0-1 0,1 0-17,-4-1 0,1 1 0,-1 0 306,3 0 0,-1 0-306,-1-2 0,-3 0 0,-1 1 0,-12-1 0</inkml:trace>
  <inkml:trace contextRef="#ctx0" brushRef="#br0" timeOffset="19">12889 6382 6429,'9'-12'67,"-1"-1"0,0 1 0,4-5 1,-4 4-57,-6 8 486,-2 2-474,0 2 364,0 1-297,-8 11-68,-2 3-215,1-1 0,-1 3 1,-1 0 188,0 1 0,0 1 0,0 1-185,0-2 0,0 1 0,0 1 0,1-1 169,0-1 1,1 1-1,0 0 1,2-1 15,-2 1 0,1 1 1,1-2 3,0 0 0,2-1 112,2 3-67,11-10-45,7 0-12,5-5-189,-7-1 1,0-2 167,8-1 256,-5-1 0,0 1-408,0-3 0,0 0-403,0 1 0,0-1 588,5-3 0,-13 4 0,-6 2 0</inkml:trace>
  <inkml:trace contextRef="#ctx0" brushRef="#br0" timeOffset="20">12919 6482 7739,'-14'0'42,"-1"0"0,0 0 0,-6 0 0,1 0-31,7 0 1,0 1-91,-4 1 1,1 1-583,3 0 0,1 0 661,-8 4 0,10-3 0,10-3 0</inkml:trace>
  <inkml:trace contextRef="#ctx0" brushRef="#br0" timeOffset="21">12943 6316 6574,'5'14'11,"0"-1"-11,-5-5 0,0 1 0,1-1-22,-1-2-90,1 1-168,-1 1-157,0 1 437,0 1 0,0-5 0,0-1 0</inkml:trace>
  <inkml:trace contextRef="#ctx0" brushRef="#br0" timeOffset="22">10924 7006 0,'20'-7'0,"0"0"0,0 0 0,-2 1 0,0-1 0,-4 4 2493,-3 3-2414,-1 0 1419,-1 3-1464,-2 2 825,-2 4-904,-3 7-55,-5 1 55,-1 1 11,-3-4 1,1-9 3309,3-1-3183,2-3-126,1 4-68,10 3 73,-3 1 0,1 0 11,1 0 0,-1 1-153,1 1 1,-1 1 135,-2 6-28,-4-6 1,-1 1 38,-5-2 1,-1 1 11,1-1 0,-1-1 5,-4-2 1,-1-2-6,-6-1-1,-2-3-212,-2-1 224,0-6-555,5-4 0,2-3 555,0-3 0,4 4 0,2 1 0,7 4 0</inkml:trace>
  <inkml:trace contextRef="#ctx0" brushRef="#br0" timeOffset="23">11277 7045 5223,'-14'11'38,"0"-1"0,-1 0 0,1-1 0,1 0 1,3 0 61,2 6 35,1 1-34,5 2 606,1 1-674,3 1-22,3-2-11,4-1-11,6-6-1628,1-7 1,1-2 1606,-3-3 1,0-1 25,6-2 0,1-1 78,-6-2 1,-2-1-73,0 0 0,-1-1 179,-3 1 0,-1 1-191,3-7-10,-6 3 0,-6-2 10,-9 1 12,-5-1-403,2 6 0,-1 1 386,0 1 0,-2-1-50,1 2 0,0-1 1022,0 1 0,2 0-1101,1 1 0,0 0-358,-5-3 749,6 1-245,6 2 0,4 1 0,1 2 0</inkml:trace>
  <inkml:trace contextRef="#ctx0" brushRef="#br0" timeOffset="24">11661 7073 6663,'2'0'651,"-1"0"-584,-1 0-67,-21 34-1022,11-25 0,0 0 1007,-1 4 0,0 4 0,0-4-30,-2-3 0,1-3-56,-3 6 87,0-3-378,5-4 9,2-3 383,6-2 0,0-1 0,2 0 0</inkml:trace>
  <inkml:trace contextRef="#ctx0" brushRef="#br0" timeOffset="25">11533 7054 6630,'2'6'0,"-2"-2"0</inkml:trace>
  <inkml:trace contextRef="#ctx0" brushRef="#br0" timeOffset="26">11708 7243 8927,'3'-5'-241,"-1"-6"0,-2 8 0,0-5 0</inkml:trace>
  <inkml:trace contextRef="#ctx0" brushRef="#br0" timeOffset="27">12935 6932 4905,'8'-14'123,"1"1"0,-1-1 1,4-5-1,-4 5 1031,-4 8-1120,-2 3 347,-2 2-358,-15 16-23,2-1-393,1 0 0,-1 1 387,5-2 0,-1 0-2,1-2 1,0 2 0,0 0 50,-2 7 0,-1-1-54,3-4 0,1 0 0,0-1 11,0 2 0,2-1 0,1-4 0,2-1 11,1 0 34,5 0-45,16-2-6,-6-4 0,3-2 0,0 1 1,0-2-36,1-1 1,-2 0-39,5 0-111,-5 0 137,-3 0 53,-3 0 0,-5 0 0,0 0 0</inkml:trace>
  <inkml:trace contextRef="#ctx0" brushRef="#br0" timeOffset="28">13020 7034 7706,'-21'0'-32,"1"0"1,-2 0-1,5 0 1,0 0 0,3 0-485,-7 0-414,11 0 930,4 0 0,3 0 0,3 0 0</inkml:trace>
  <inkml:trace contextRef="#ctx0" brushRef="#br0" timeOffset="29">13241 6879 7448,'21'-1'47,"-1"-1"0,1 0 0,-2 0 0,-1 1 0,-2-1 121,2 4-168,-6 8-56,-3 0-28,-10 3 0,-4 2 28,-1-4 0,-1-1 50,0 2 1,0-2 5,-4 1 11,7-8 23,4-3-1,0 1-21,1 3-3289,10 8 3150,-3 0-710,0-3 1,0 1 836,2 5-17,-4 1 6,-3 0 11,-2-1-11,-1 0-23,-7-6 1,-3 0-46,-3-2 1,-4-1-8,1-1 0,-2-1 0,0-1 601,2-2 1,1-1 0,0 0-729,-8-1 0,3-2-157,8-1 1,2-1 369,-3-5 0,7 3 0,5 2 0</inkml:trace>
  <inkml:trace contextRef="#ctx0" brushRef="#br0" timeOffset="30">13751 6885 7414,'-20'7'165,"0"0"1,0 0 0,-1 2 0,1 0 0,3 1-105,8 2 1,3 2-555,-3-1 1,3 1 508,2 1 1,1-1-6,3 8 1,2 0-12,4-3 130,2-9 0,3-1-203,3-3 0,2-2 56,5-2 0,1-4-263,-4-1 1,-1-1 273,0-3 1,-3-1-6,1-4-34,-5 2 23,-6 3 511,-3 1-489,-8 2 0,-5 0 0,-8 3-281,7 0 0,0 0 242,-1 1 0,0 0-57,-1 0 1,1 0-67,0 0 0,1 0-136,0 0 1,-1 0 413,-3 2 0,1 0 0,2-2 1,-5 3-1</inkml:trace>
  <inkml:trace contextRef="#ctx0" brushRef="#br0" timeOffset="31">11127 7586 6439,'2'0'874,"14"-7"0,4-2-773,-7 3-277,0 0 1,3-2 0,-4 3 287,0-1 167,1 3-245,0 0-12,1 2 80,-1 0-57,0 1-79,-2 2-10,-4 3 300,-2 3-312,-5 5 34,-5 3-23,-3 3-272,2-10 1,-2 1 299,1 1 0,-2 0-31,-2 2 1,1 0 47,2-2 0,0-1 0,1-1 0,1 0 11,1-2 1,4-5 10,1 0-22,5 0 588,2 0-588,6 0-17,0-2 0,1 0-22,-3 0 0,0 0-269,5-1 0,0-1 184,-2 0 1,-1 0-84,1-1 0,-1 0-107,1 1 0,-1 0 256,4 0 1,-1 1-1,-1 0 1,2 0 0</inkml:trace>
  <inkml:trace contextRef="#ctx0" brushRef="#br0" timeOffset="32">11739 7536 7381,'-12'10'41,"-1"1"0,0 0 0,0-1 0,-2 4 0,-1-1 0,2 0-38,3-3 1,0 0 0,1 0-823,0 2 0,-1-1 752,-1 4 0,1-2-270,1 1 218,5-5 119,3-5 0,1-3 0,1-1 0</inkml:trace>
  <inkml:trace contextRef="#ctx0" brushRef="#br0" timeOffset="33">11591 7552 8165,'3'0'-538,"0"0"538,0 8 0,-2-6 0,1 7 0</inkml:trace>
  <inkml:trace contextRef="#ctx0" brushRef="#br0" timeOffset="34">11752 7788 7515,'4'-7'0,"-1"3"0</inkml:trace>
  <inkml:trace contextRef="#ctx0" brushRef="#br0" timeOffset="35">12903 7492 7762,'7'-19'125,"0"-1"0,0 1 1,-1 0-1,0 1 1,0 1-14,1 0 0,-2 3-11,3-7-45,-4 9-33,-3 9 10,-1 2 1,0 0 44,-4 2-67,-3 4 12,-8 7-23,2 2 0,0 3-544,1-3 0,1 1 525,1-2 1,1 2-1,-1-1-15,0 2 1,1 0-613,-1 1 0,0 0 590,2 0 0,0-1 11,0-1 1,2 1 4,0-3 1,2 0-114,0-2 1,1-1 129,0 7-44,1-7-45,4-3 948,5-2-859,6-3-10,7 0-29,-3-1 1,1-1 5,-4 0 0,0 0 398,5 0 1,-2 0-589,2-2 33,-7 2 0,-1-1-493,4-2 793,2-1 0,-8 2 0,-5 1 0</inkml:trace>
  <inkml:trace contextRef="#ctx0" brushRef="#br0" timeOffset="36">12992 7507 6518,'0'-4'717,"0"1"-504,0 3 168,0 0-224,-34-7-3434,15 4 2974,5 1 1,-2-1-1,1 1 303,4 1 0,0 1 720,-7 0-1101,0 0-538,8 0 919,3 0 0,5 0 0,2 0 0</inkml:trace>
  <inkml:trace contextRef="#ctx0" brushRef="#br0" timeOffset="37">13377 7382 2920,'20'-7'91,"-1"0"1,1 1 0,-1-1 0,1 1 0,-2 2 254,-4 3 1,-2 1-319,1-1 0,-2 1 1094,7 0-1122,-11 3 628,-3 1-640,-2 4 1239,-2 4-1294,-6 5 28,-2-3 0,-1 1 22,0-4 0,-1 0 136,-2 5 1,-1-2-126,5-4 1,0-1 5,-6 7 0,3-4 23,5 0 10,10-3 12,7-2-34,10-2-11,-10-4 0,1 0 0,-1 0 0,0 0-45,5 0-369,3 1-516,-9 1 930,5 0 0,-11-2 0,0 1 0</inkml:trace>
  <inkml:trace contextRef="#ctx0" brushRef="#br0" timeOffset="38">13719 7552 6910,'4'0'728,"-2"0"-1501,-2 0-291,15 0 1064,-12 0 0,12 1 0,-15-1 0</inkml:trace>
  <inkml:trace contextRef="#ctx0" brushRef="#br0" timeOffset="39">14000 7309 7437,'-11'6'212,"0"-1"1,-7 5-157,8 5-22,1 2-12,4-5-22,1 4-33,5-6 22,8-2-1,4 1 6,5-4 1,2-1 5,-6-2 0,1 1 0,0-1-617,0 0 0,0 0 0,0-1 578,6 1 0,-3-2-107,1 1 187,-5-1-646,-4 0 605,-2-3 0,-3 3 0,-1-2 0</inkml:trace>
  <inkml:trace contextRef="#ctx0" brushRef="#br0" timeOffset="40">14111 7384 7381,'2'17'9,"0"-1"0,0 0 0,-1-1 0,0 1 0,-1-2-71,-2 5 1,0-2-362,1-4 1,-1-1 85,1 4 1,0-2-728,1 0 1157,0-4 1,0-4 0,0-3-1</inkml:trace>
  <inkml:trace contextRef="#ctx0" brushRef="#br0" timeOffset="41">14396 7379 6787,'-17'5'807,"3"1"-4084,12 3 1028,-1 3 2271,1 4 746,0 3-763,2-8 1,0 1 378,0 0 1,0 1-391,0-1 0,3 0-16,3 2 0,4-1 16,4-2 0,2-3 10,0-1 0,2-2 0,0-2-308,1-3 0,1-3 1,-1-1 306,-2 2 1,-1-2 0,-1-1-8,0-5 0,-1-3 1,-2 0 1182,-3-3 1,-5-1-1191,-7-3 0,-6 1 7,0 6 0,-3 2 1,-3 2-328,-3 0 0,-2 2 0,0 1 118,3 1 0,1 2 0,1 0 213,-8 0 0,5 1 0,5 2 0,3 0 0</inkml:trace>
  <inkml:trace contextRef="#ctx0" brushRef="#br0" timeOffset="42">10814 8002 8467,'12'-5'527,"4"1"-471,-1 4 0,1 0-45,-3 0 1,0 0-465,5 0 0,-1 0 453,4 0 363,-5 0-419,-7 7-45,-19 7 79,-4 1-174,1-6 0,0-1 179,2-2 0,1-2 17,-8 4 0,7-3-11,4-3 422,5-1-434,1-1 79,15 3-22,-2 2-29,0-1 1,0 1 5,5 6-22,-4 6-28,-6-8 0,-2 1 216,-4 1 1,-2 0-268,-2 1 1,-2-2 66,-3-2 1,-2-1-235,-3-1 0,0 0 167,0-4 0,0 0-39,1-1 1,0 0-24,0-1 1,1 0-331,-10-1-268,6-4 750,3-1 0,7 1 0,2 1 0</inkml:trace>
  <inkml:trace contextRef="#ctx0" brushRef="#br0" timeOffset="43">11148 8020 7452,'18'0'29,"1"0"0,-1 0 0,-1 0 1,0 0-1,-3 0-13,0 0 1,-2 0 93,8 1 25,-5 5-135,-7 1-5,-8 6-6,-10 4-28,-3-4 0,-2 1 11,-1-1 0,-1 1-250,5-5 1,-1 1 0,1-1 282,-1 0 1,1-1 6,-1 1 24,8-4-3,3-1-33,1 2 0,4-1 0,6 1-6,7-3 1,3-1-51,-3-1 0,1 0 0,0 0-197,0 0 1,1-1 0,-1 0-66,-1 1 1,1-1 0,-3-1 317,0 1 0,-3 0 0,1 0 0,-4 0 0</inkml:trace>
  <inkml:trace contextRef="#ctx0" brushRef="#br0" timeOffset="44">11785 8094 6375,'-18'13'11,"0"-1"0,1 0 0,3-2 0,-2 1 1,2-1-1,1-1-213,-4 1 1,2 0-74,-2 0 1,1-1 274,6-1 0,2-2 0,0-3 0,10-1 0</inkml:trace>
  <inkml:trace contextRef="#ctx0" brushRef="#br0" timeOffset="45">11617 8073 6563,'0'0'0</inkml:trace>
  <inkml:trace contextRef="#ctx0" brushRef="#br0" timeOffset="46">11762 8249 7683,'7'-9'-650,"-2"4"1,-3 1-1</inkml:trace>
  <inkml:trace contextRef="#ctx0" brushRef="#br0" timeOffset="47">12935 7976 6540,'4'0'437,"-1"-1"-3308,-3 1 2960,10-22 815,-7 14-843,2-5 1,0 0 106,-4 9 475,0 0-486,1 3 22,-1 0 34,-1 1-225,-9 13-10,-3 1 253,1 0 0,-1 1-242,0-1 0,0 2 7,2-2 0,-1 2 1,1 0-214,0-1 1,2-1-1,-1 2 217,1 0 0,0 1 0,1 0-165,0 1 1,2-1 108,3 3 34,7-11 22,2-8-22,15-1 22,-3-3 409,-6 2 0,0-2-566,4-2-201,0 0-293,-2 1 282,-3 0 369,-1 2 0,-6 1 0,-2 0 0</inkml:trace>
  <inkml:trace contextRef="#ctx0" brushRef="#br0" timeOffset="48">12959 8093 7622,'-16'-1'19,"1"0"1,-1-1-1,-5 0 1,1 1-48,8 1 0,1 0-967,-9 0 210,4 0 836,6 1 1,5-1-1,5 0 1</inkml:trace>
  <inkml:trace contextRef="#ctx0" brushRef="#br0" timeOffset="49">13182 7935 7403,'20'-1'194,"0"0"0,-1-1 1,-1 0-128,3 4-505,-10-2 1,1 0 504,8 0-11,-1 0 278,-6 0-300,-3 3 120,-5 0-177,-3 5-10,-7 1 10,-2 2 23,-6 0 477,2-2-477,2-2 0,1-1 33,4-1-21,1 1-12,1 1-12,6 3 12,3 1 0,6 4 0,2 0 6,-6-4 0,-1 1-6,2 5-17,-5-5 0,-1 0-28,-3 4-22,-4 0-23,-5-1-22,-7-3 23,-3-4 21,2-5 1,-1-2-123,1-2 0,1-2-326,-1-3 1,1-1 515,5 0 0,2 0 0,2-5 0,6 7 0</inkml:trace>
  <inkml:trace contextRef="#ctx0" brushRef="#br0" timeOffset="50">13690 7926 7288,'-17'3'36,"1"-1"0,0 0 0,0-1 0,0 0 0,3 1 20,-3 8 22,1-5 34,9 0-38,3-1-29,1-1-20,2 1-25,4 2 1,4 2 4,4 1 1,2 0-6,-3-2 0,1 1-365,3 3 0,2-1 365,-5-2 0,1 1 5,-2-1 1,0 0-12,0 0 1,-2 0-6,6 6-23,-8 1-95,-10-3 1,-3-1-1,-6 0 0,-3-1 100,-1 0 1,-1-1-100,0-2 0,1-3 128,-5-4-20,13-7 55,4-3 711,2-5-690,4 3 0,2-1-28,1 3 0,0 0 11,6-8 1,2 1-40,-5 8 0,1 1-108,1-4 0,0 1 108,0 0-67,7-2-90,-2 4-11,-3 4 0,0 0-426,9 0 594,0 3 0,-8 1 0,-5 1 0</inkml:trace>
  <inkml:trace contextRef="#ctx0" brushRef="#br0" timeOffset="51">13920 8213 7706,'12'-18'-116,"-8"6"0,4 8 0</inkml:trace>
  <inkml:trace contextRef="#ctx0" brushRef="#br0" timeOffset="52">14202 7875 5013,'-16'12'2,"1"-1"0,-1-1 1,3 1-1,-1-1 0,3-1 77,-2 4 78,5-2 704,3-1-704,3-2 223,6 1-223,5 1-45,8 0-314,-6-5 0,2 0 213,-1-1 1,3-1-7,-1 0 1,1 0-6,0 0 0,-1-1-12,0 0 1,0 0-45,-1 0 0,0 1-292,7 1-139,-6 1 487,-5 1 0,-5-3 0,-2 0 0</inkml:trace>
  <inkml:trace contextRef="#ctx0" brushRef="#br0" timeOffset="53">14271 8003 7515,'0'17'-73,"-1"0"0,0 0 0,1 0 0,-1 3 1,0 1-1,0-3 73,0 2 0,0-4 0,-1 1 0,2 2 0</inkml:trace>
  <inkml:trace contextRef="#ctx0" brushRef="#br0" timeOffset="54">14587 8004 7560,'-16'5'86,"0"1"1,1 0 0,-7 2 0,4 1 25,9 2 0,2 0-541,-2 9 440,4-7 0,2 0-539,2 8 528,5-1 0,-1-9 0,4-1-62,9 2 1,3-2 44,-2-4 0,2-1-272,-3 0 0,2-1 0,-2-2 272,4 0 1,-2-3 10,1-1 1,-1-1 5,0-1 0,-1 0-6,-1-2 0,-1-1 0,-3 1 1,-1-2-29,-2-4 1,-4-2 22,-9-3 0,-5 0 11,0 3 0,-3 1 0,0 0-314,-1 1 0,-1 1 0,-1 1 153,-1 3 0,0 0 1,0 2-445,0 1 0,1 3 605,0 1 0,2 0 0,-3 0 0,6 2 0</inkml:trace>
  <inkml:trace contextRef="#ctx0" brushRef="#br0" timeOffset="55">10598 6646 8770,'0'4'314,"-3"3"-269,-6 6-45,-4 3-1221,5-7 0,-1 0 1221,0 1 0,1 1 5,-2-1 1,0 2 228,0-1 0,0 1-251,-4 4 0,1 0 11,3-4 1,2 0 226,-2 3 1,1-1-244,2 6-167,4-1 189,2 2-11,1-1 11,0 0-34,2-3 1,2-2 21,3-3 1,3-3 11,0-2 1231,4-1-1242,1 0 0,1-1 11,-1 0 0,1-1 235,-2 1-224,2 0-22,-6 0 11,0-3 197,-5 0-230,-5-2-1,6 0 1,-4 0 10,5 0 11,-1-1-21,-2-3-23,0-1 33,-2-3 23,-4 0-11,-4-1-45,-4-3-11,4-3 22,-2 0 12,8-6 44,-1 4 11,1 4-11,0 7 12,0 5-1,0 1-22,5 4-22,9 6 11,3 0-174,-5-4 1,-1 0 207,7 2-12,-4-3 0,-4 0-11,-3-1 0,-4 2-45,-2 2 23,-1 1-1,-4 2 12,-2-1 11,-3 2 0,-1-4 0,1 2 0,0-3 0,0 1-23,-2 2 1,-1 0 0,1 0 3,0-1 1,0 0-150,-2 2 0,0 0-246,0 1-136,7-5-447,3-3 997,4-3 0,-1 0 0,1-1 0</inkml:trace>
  <inkml:trace contextRef="#ctx0" brushRef="#br0" timeOffset="56">10112 6835 6202,'-16'11'8,"1"-1"1,0 0 0,0 0 0,1 0 0,2-1-9,2-1 0,1 1-11,-1-1 0,2 2-28,-1-1 0,1-1-152,-7 8-234,4-4 534,4-3 1,4-4 0,3-3 0</inkml:trace>
  <inkml:trace contextRef="#ctx0" brushRef="#br0" timeOffset="57">10072 6960 6428,'0'-3'852,"0"2"-706,0 1-12,-25-30-123,10 17-380,4 1 0,-2-1 0,1 1 369,-6 0-112,2 1 41,5 3-568,5 2 639,3 3 0,2 2 0,1 0 0</inkml:trace>
  <inkml:trace contextRef="#ctx0" brushRef="#br0" timeOffset="58">10228 6825 5896,'20'0'67,"0"0"0,-1-1 1,-5 2-57,-11 1 671,-2 0-715,-1 5 272,-5 5-228,0-1 0,-3 3 111,2-6-133,0-3 363,3 0-352,0-3 0,2 0 22,1-1-11,0 4 23,3 2 55,4 9-77,-2-2-12,3 4-12,-6-5 12,-1-2 0,-1 1-11,-2-1 0,-3-1-6,-7-4 0,-4-2-196,0-1 0,-1-1-412,-3 0 0,0-1 305,3-3 1,2-2 319,-3-3 0,8 1 0,4 1 0</inkml:trace>
  <inkml:trace contextRef="#ctx0" brushRef="#br0" timeOffset="59">9967 6648 8400,'-2'1'291,"-4"2"-246,-8 4-11,-1 1 22,4-1 0,-1 0 45,-4 3-28,5-3 0,1 0 72,-4 4-10,3 1-23,-1 0-56,0 2 0,2 0-40,2-2 1,0 0-12,0 1 1,0 0-243,-1 0 1,1 0 247,0-1 1,0-1-1,-1 4 34,0 0 22,1 0-28,1-1 62,3 0 67,1 8-78,2-5-57,1-5 1,0 0 23,0 5-1,0 0-11,0 0 22,2-1 11,0 0 6,1-5 0,0 1-17,1 0 1,0 0-46,-1 0 0,1 0-11,0-1 1,0 0-1,3 3-11,-2-1 22,2-1-22,1-2 12,-1 0 245,8 4-100,-3-3-11,5 3-46,-6-4-44,1 0-56,-1-2 439,0-1-439,0-1 6,5 1-1,-6-2 1,1-1 16,0 2 1,1-1-218,1 1 1,0 0 205,-3 0 1,1-1 16,0 0 0,0 1 22,-1-2 0,0 2 18,7 2-1,-2 0 0,1 0-22,-6-2-23,9 1-11,-8-5 23,7 2 11,-2-2-23,0 2-22,-2-2 0,5 3 0,-1-3-22,0 2 11,-2-2 11,-6-2 479,0 1-446,-1 0-10,-1 1-12,0-1-22,3 2 11,0 0 0,3 1 0,2-1-23,-1-1-44,0 0 56,-5-2 11,-4 1 0,-5-1-11,0 0-23,1 0 34,3 0 11,2 1-11,5 0 23,2 0-23,2 3 11,1-2-22,-4 1-45,-3-3 56,-6 1 0,-1-1-34,-1 0 23,1 0-90,3 0-89,0 0 134,0 0 45,-1 0-24,-3 0-21,-1 0 56,-1 0-33,1 0-23,2 0 45,0 0-23,1 0 12,-2 0-785,-1 0 774,-7-3-3244,-1-3 3139,-5-6 127,-1-5-123,4 9 1,1-1 133,-4-10 0,5 10 0,-1 0 0,0-7 0,-3 3-135,0 2 46,4 6 167,1 0-33,5 5 3231,1 0-3237,3 0 361,2 1-400,6 3 11,0 1 1,1 1-18,3 1 0,2 1-416,-1-1 1,0 1 421,2-1 0,-1 0 0,-4-3 0,-1 1-166,3 0 1,-2 1 131,5 1-11,-3 2-22,-12 0-11,-3 2 66,-4 0-10,-3 2 845,-2-4-823,-2 0-45,-2 1 0,-1-1 340,-1 1-536,5-5 1,1 1-130,-4 1-78,-1 0-124,9-5-167,2-2-124,2 0 863,1 0 0,0 0 0</inkml:trace>
  <inkml:trace contextRef="#ctx0" brushRef="#br0" timeOffset="60">9232 7078 6708,'1'-3'515,"0"0"-487,-15 7 1,-6 1-740,2-1 714,4-1 1,-1 2 0,1-3 234,-8 0-238,10-2 122,0 0-145,10 0-33,0 0-224,1 0 0,1 0 0</inkml:trace>
  <inkml:trace contextRef="#ctx0" brushRef="#br0" timeOffset="61">9155 6991 6607,'2'2'0,"-1"-1"0</inkml:trace>
  <inkml:trace contextRef="#ctx0" brushRef="#br0" timeOffset="62">9214 7171 7414,'2'0'-433,"0"0"0,-2 0 0</inkml:trace>
  <inkml:trace contextRef="#ctx0" brushRef="#br0" timeOffset="63">9418 7017 7228,'-13'11'0,"0"0"0,1-1 0,1-2 0,0-3 291,5-1-280,-4 0 87,9 0-86,-5 0 37,3 1-37,0 0 49,2 2-61,6 1 22,3 0-11,5 0 0,1 0-11,0-2 0,0 3-89,-6 0-23,-1 1 0,-5 0 22,-6-2-33,-3 0-34,-5-1-11,0-2-45,-1-2-717,0-2 930,5-5 0,0 2 0,7-1 0</inkml:trace>
  <inkml:trace contextRef="#ctx0" brushRef="#br0" timeOffset="64">9410 7012 7151,'22'0'3,"-1"0"1,-1 0 0,-4 0-811,0 0-492,-4 0 1402,7 0 1,-11 0-1,-2 0 1</inkml:trace>
  <inkml:trace contextRef="#ctx0" brushRef="#br0" timeOffset="65">10798 7865 6126,'2'1'829,"0"0"-628,-2-1-156,24 0 11,-14 0-6,3 0 1,1 0 73,-6 0-12,-1 0 0,2 0 89,6 0-122,5 1-68,1-1-11,-1 1 0,-9-1 11,5 0-11,-6 0 11,5 0 34,4 0 0,-4 0-34,5 0 11,-7 0-10,-1 0-1,-3 0-11,0 0 0,0 0 11,3 0-11,4 0 11,0 0-11,1 0 0,-5 1-11,1-1 11,-1 1 11,3-1-11,3 0 0,0 1 0,0 0 0,-6 0-11,7-1-1224,0 0 1246,1 0-11,-3 0 34,-4 0 0,-1 0 44,2 0-11,-2-2-44,1 1 33,-2 0-23,0 0 1213,0 1-1223,2 0-23,-2 0-23,1 0 23,-4 0 0,3 0 11,1 0-11,2 0 12,-2 0 10,0 0-22,-1 0 56,2 1-22,-5 0 33,2 0-22,-5 1-22,1 1-1,1-1-22,2 1 11,-1 0 34,5-1 11,3-1-34,0-1 1,-1 0 10,-4 0 12,-4 0-11,0 0 22,-1 0-11,0 1-34,0 0 0,2 0 34,2 0-12,0-1 1,2 0-34,7 0 11,-6 0 0,0 0 124,5-1-124,-6 1 23,-4-2-23,-5 2 0,-1 0 11,1 0 23,2 0 11,2 0 146,9 2-57,2-4-122,1 7-12,-3-7 0,-7 7-11,1-5 0,-2 0 23,2 0-23,-2 0 0,0 0 0,4 0 0,-1 0 0,5 0-23,2 0 23,1 0 23,-2 0 10,1 0-22,-4 0-11,-2 0 0,-2 0 0,-3 1 0,4 2 0,-2-2-33,5 2 22,8-3 11,-5 1-129,-4-1 1,1 0 128,2 0 34,3 0-34,-1 0 0,-1 0 0,-3 2 0,3-1-17,-6-1 0,0 1 11,0 0 1,0-1-1,4 0 1,-2-1 5,2 0 11,2 0 12,-5 1 266,-2-1-289,2 1 0,-2 0 0,1 0 0,3 1 0,1-1-11,0 1 0,-2 0 0,1-1 11,0 1 0,-1-1 0,0 0 0,0 0 0,7 0-11,-12 0-12,-1 0 12,-1 0 11,0 0-11,7-1-12,-1-1 23,0 0 0,1 1-11,2-2 0,5-1 11,-9 0 22,-1 4-22,-2-4 0,1 5-22,0-2 0,1-1 10,0 1-10,1-2-12,9-2 1,1-1 33,-8 2 0,0 2 0,4-3-11,-4 1-12,-5 3-10,1-1-12,1-1-112,11-1 67,-5 0 84,-4 1 1,0 0 5,6-3 11,-5 2 1,0 1-12,-6 2 11,2 1-11,-2 0 0,3 0-11,3-1 11,-3 1 0,6-2 0,-6 1 0,0 0 0,-1 0 0,-1 0 0,0-1 11,2 2-11,2-1 0,0 1 0,3-1 0,-3 0-11,1-1 11,3 0 0,-2-1 22,0 1-11,5 1-11,-4 0 11,4 0-11,-5 1 23,0 0-12,1 0-11,-2 0 0,1 0 0,3 0-22,4-1 22,-1 0 5,-9 0 1,0 0 5,3-1-11,-3 1 0,6 0 0,-5-1 11,6 0 68,3-1-68,-5-1-11,3 1 0,-6 1 0,-2 0 22,0 1-11,-1 1 12,0 0-34,7 0 11,3 0-23,1 0 23,-1 0 0,-3-1-22,-1-1 22,1-2 0,-1-2-11,-2 2 11,-1 0-12,-3 1 1,-2 1 0,-1 1 11,0-1 0,1 2 0,-1 0-6,4 0 1,0 0 5,5-1-6,-1 1 1,0-1 5,5 0-23,-2 0-22,0-1-22,-1 1 22,0-1 23,4 1 22,-4-1-11,3 1 0,1-2-1,-10 1 1,0 0 11,10-2 0,-1 0-22,-7 1 22,3 0 0,-4 2-11,3-1-1,-5 2 1,1 0-6,2 0 1,1 0 4,-1 0 1,0 1 16,8-1 1,0 0-6,-2 1 0,-1 0-202,-3-1 0,0 1 213,-2 0 1,0-1-12,5 2 0,-2 0 0,-1 1 0,0-2-23,0 1-44,-4-1 0,1 0-57,2 0 1,-1 0 101,1 0 0,-1-1 10,7 3 12,-3-1-33,-2 3-91,1 0 293,-3 2-1379,-7 2 1210,-8 3 0,1-4 0,-3 0 0</inkml:trace>
  <inkml:trace contextRef="#ctx0" brushRef="#br0" timeOffset="66">15649 6685 8035,'16'-12'176,"1"-1"0,0 2 0,0-2 0,-3 3 0,0 0 0,0 1 0,-1 2-824,5-1 0,0 2 0,-2 1 704,4 0 0,-2 2-23,-1 0 1,-1 1-50,-3 0 1,-1 1 127,3 1 431,-8 3-599,-4 5-56,-13 9 84,4-5 0,-2 0-123,-2 0 1,-3 2 0,1-2 150,-3 4 0,1 0 0,-1 0 0,1-2 0,1 0 983,11-9-983,5-1 196,8 1 1,3 1-192,4 5 1,1 0-405,-6-3 0,1 0 1,0 1 394,-1 0 0,0 2 1,-2-1-31,-1 3 0,-2-1 6,-2 1 0,0 0 230,-3 0 0,0 0-337,-3 4 1,-2 1 28,-5-3 0,-4-1-423,-3 2 1,-2-2 500,-2-6 0,-2-2 9,5-3 0,0-2 0,1 0-59,-6-3 0,1-2 73,-2-1 1,1-1-717,3-5 0,0-3 0,2 0 721,3 2 0,0 1 0,-3-6 0,4 3 0,11 7 0</inkml:trace>
  <inkml:trace contextRef="#ctx0" brushRef="#br0" timeOffset="67">16350 6588 6607,'-3'-2'431,"-12"2"1,-3 2-320,-1 3-67,5-2 0,-2 0 0,1 0 61,1 2 1,1 0 49,-7 0 1,7 1 0,8-5-11,8 1-79,5 1-56,6 4-11,-1-1 0,1-1-533,2 3 0,2 0 533,1 0 0,0 1-28,0 1 0,1 0 5,-2 0 1,1 1-12,-1-1 1,-1 2-6,-2-1 0,-2 0-220,-2 0 0,-1 0 220,-4 0 0,-2 0 5,0 1 0,-3-1-11,-4 1 1,-2-2-7,-1 1 1,-1 0-2,-9 1 1,-2-3 34,0-2 1,0-2-7,0 1 1,1-4-130,3-4 1,1-3 151,-1-9 28,10 4 0,2-1 33,1-3 1,2-2-226,5-1 0,1-2 0,1 1 175,-2 4 0,1 0 0,0 0-8,2-5 1,1 0 0,-1 2-4,-1 2 0,-1 1 0,-1 3 0,-1 1 249,4-3-540,-1 6-303,1 4-379,4 2 973,2 1 0,-5 0 0,-2 0 0</inkml:trace>
  <inkml:trace contextRef="#ctx0" brushRef="#br0" timeOffset="68">16613 6864 7605,'0'-2'-508,"0"2"0,0-4 0</inkml:trace>
  <inkml:trace contextRef="#ctx0" brushRef="#br0" timeOffset="69">16906 6539 8008,'-11'19'179,"0"-1"0,2-2 1,2-2-113,3 0 0,2-1 23,0 4-45,2-1-56,7-7 0,3-1-1,8 3-1084,0-4 0,1-3 1057,-1-2 0,2-1-25,-2-1 1,1 0-1,-2 0-43,3 0 1,0 0-34,2 0 0,0 0-386,-3-1 197,-7 0 329,-6 0 0,-3 1 0,-3 0 0</inkml:trace>
  <inkml:trace contextRef="#ctx0" brushRef="#br0" timeOffset="70">17029 6568 5810,'1'20'22,"0"0"1,-1-1-1,0 1 1,0-1-1,0-2-22,-1 0 0,-2-1-524,1 1 0,-1 0 317,0 0 0,1-2-130,0-1 1,1-1 257,-1 7 79,8-8 0,-4-7 0,3-3 0</inkml:trace>
  <inkml:trace contextRef="#ctx0" brushRef="#br0" timeOffset="71">17322 6540 7420,'-9'13'78,"-1"1"1,1-1-1,-1 1 1,-1 4-1,0-1 1,3-2 16,4 1 0,3 0 222,-2-1 1,3 1-292,4-2 0,3 0 0,0 0-619,2 1 1,0-1 592,2-2 0,2-1 0,0-1 0,3-2 0,1-1 0,1-2 0,0-1-12,-1-1 1,0-2 0,0-1 0,1-2 11,-1-2 0,0-2 0,-2-3 0,-1-1 0,3-2 0,-2-3-15,-7 0 0,-1-3 0,-2 0-8,-2-1 1,-1-1 0,-2-1 10,-1 1 1,-2 0 0,-3 0-282,-2 1 0,-2 0 1,-2 3 232,1 6 0,-2 0 1,-1 3-241,-2 1 0,-2 1 0,0 1 1,0-1-206,0 1 1,-1 1 0,1 1 344,-1 1 0,0 1 1,0 0-1,3 0 0,0 0 1,3 2-1,-8 2 1</inkml:trace>
  <inkml:trace contextRef="#ctx0" brushRef="#br0" timeOffset="72">15396 6686 7123,'4'-16'61,"1"-1"1,-1 1 0,3-6 0,-1 3-1040,-3 6 1102,1 3 397,-2 5-275,-1 2 148,0 1-259,-4 14-124,-4 3 0,-1 2-6,0 1 1,0 0-708,0 0 1,-1 0 0,0 0 701,1-4 0,2 0 0,-1 0 0,0 1 0,0-1 0,0 1-4,1-1 1,0 0-1,-1 2-4,-1 2 1,1 3 0,-1-2 7,0 1 0,1 0 3,1-5 1,0 2 0,2-3 438,-2 6-442,4-8-22,2-5-12,1-5-11,5 0-257,11-2-214,-4 0 1,2-1 515,5-3 0,0 1 0,-7 1 0,-2 0 0,10-4 0</inkml:trace>
  <inkml:trace contextRef="#ctx0" brushRef="#br0" timeOffset="73">15422 6811 7347,'-20'-2'22,"0"1"1,0-1-1,1 1 1,2 0-1,1-1-212,-5 2 105,6 0-1103,5 1 1230,5-1 1,4 1 0,1-1 0</inkml:trace>
  <inkml:trace contextRef="#ctx0" brushRef="#br0" timeOffset="74">15570 7253 6988,'15'-1'98,"1"0"1,0-1 0,0 1 0,0-1 0,-1-1 80,2 1-90,-5 0 1,0 1 44,7 0-33,0 1-22,1 0-23,-1 0-550,-1 0 494,0 0 12,-1 0 123,-1 0-23,-3 0 0,-1 0-45,5 0-45,-5 0 1,0 0-12,2 0-11,1 0 0,0 1 0,4-1 0,1 0 0,0 0 5,1 0 1,-1 0 5,-8 0 370,3 0-392,-4-2-1,2 2 12,2-2 0,0 0 0,0 0 0,4 0 12,-1 0-12,1 1 0,-4 0 0,-2 1 22,7-1-11,-1-1-458,-8 2 0,2-2 458,6 0 11,-2 0-11,-1 1 1,-4 0-1,-1 0-11,-2 1 11,1 0 0,7 0-11,-4 0 0,0 0 11,6 0 1,1 0 19,-2 0 1,0 0-32,0 0 0,0 0 0,-5 0 0,-1 0 0,9 0-145,-2 0 145,-3 0 11,-3 0 12,8 0-23,-6 0-87,-4 0 0,0 0 87,6 0 0,-2 0 0,2 0 412,-5 0 0,0 0-418,2 0 0,2 0 0,4-1 1,1-1-365,-3 2 0,-1-1 376,1 0 0,0 0-6,-7 0 0,1 1-6,6 0 0,-1 0 6,-4-1 0,-1 1-55,5-1 0,-1 0 55,1 0 0,-1-1 0,2-1 0,-1 1 0,1 0 0,-1-1-262,0 1 0,-2-1 262,6 0-30,-6 1 0,1 2 36,1-1 0,2 1-3,-4-1 1,2 1 0,-1 0 88,4 0 0,0 0-98,-1 0 1,-1 0 5,-4-1 0,-2 0 0,1-1 0,1 0 0,-1 0 0,1 0 0,2-2 0,-2 0 5,1 1 1,0 0 0,-1-1 0,0 0 5,-2 1 0,0 0 11,6-2 106,-4 3-94,-7 1 715,-3 0-749,-3 1-346,-1 1-1290,-9 9 1810,1 0 0,-3 1 1,4-4-1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31T21:42:44.103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8337 3971 0,'0'12'217,"0"1"1,0-1-1,0 0 1,0 0 0,1 0-1,-1 0 1,0 3 0,0-1-1,0-1 1,0 1 0,0 0-214,-1 0 1,1 0-1,-1 0 1,0 0-1,1-1-4,-1 0 0,0-1 0,0 0 0,0-1 337,1 1 0,-1-2 0,0 1 0,1 0-548,-1 0 1,0 1 0,0-1 0,0-1 156,0 3 1,0-1-340,0 0 1,1-2-605,0-6 1447,5-4-450,3-5 0,-2 3 0,0-3 0</inkml:trace>
  <inkml:trace contextRef="#ctx0" brushRef="#br0" timeOffset="1">8571 4041 6583,'-8'10'38,"0"0"1,0 0-1,0 0 1,0 0 0,0-1-1,2 1 1,0-1-21,3 4 1,2 1 0,-1-2-1055,1-1 1,-1-2-1,2 1 1043,-1 3 1,2 0 0,1 0-8,0-1 0,2-1 246,1-1 0,2 0-246,1-1 0,2-2-15,1-1 0,3-2 0,0-2 9,-1-1 1,-1-2-1,2 0 1,-1-1 8,0-1 1,0-1 0,0-1-1,0 0 1,0-1 16,-2-1 0,1-1 0,-1 0 1,-1-2-1,0 1-11,-2-2 0,-1 0 0,-1-1 0,-1 1 0,0-1-177,-1 1 0,-2-1 0,0 1 0,-1 0 171,-3-3 1,-2 0 0,-1 2-4,0 4 0,-3 1 0,0 0 238,-2 2 0,-1 0 0,-1 0 0,0 2-308,1-1 0,-1 2 0,0 0 0,0 0-12,0 1 1,0-1 0,0 2 0,1 0-91,-1 0 0,0 2 0,1 1-276,3 0 0,1 2 616,-2 5 0,4-4 1,4-2-1</inkml:trace>
  <inkml:trace contextRef="#ctx0" brushRef="#br0" timeOffset="2">8945 4029 8120,'-10'0'248,"-1"-1"1,1 1 0,0 0 0,1 1 0,0 1-115,-1 1 1,2 1-675,1 3 0,0 0 607,0 2 1,0 0-395,2 2 0,2 0 360,0 0 1,1 2-484,0 0 0,1 0 478,2 0 0,1 0 11,2-1 1,1 0 5,2 0 0,2-2-23,-2-4 1,2 0-1,-1 0-19,3-2 0,2 0 0,-1 0 0,1-1-3,0 0 0,-1-1 0,2 0 5,-1 1 1,1-2-1,-1 1 1,1-2-1,-2-3 1,0 0 0,-1-1-1,0 0-5,1 0 0,-2 0 0,0-1-3,0-1 0,-1 0 1,0-1-1,-1 0-8,-2-1 0,-1 0 0,0 0 3,-1 0 1,-1-1-1,-1 0-3,0-1 0,0 1 0,-1 0-298,-2-1 0,-1 1 0,-1 0 309,-1 0 0,1 0 0,-3 0-20,-1 1 0,-2 1 1,0-1-1,-2 2-59,0 1 1,0 0 0,-1 2 0,0-1-317,0 0 1,0-1 0,-1 1 0,1 2 172,0 1 1,0 1 0,0 0-1,1 1-125,0 1 0,0-1 0,1 2-305,0 0 0,1 0 1,0 0 651,-3 3 0,1-1 0,-1 1 0,5-1 0</inkml:trace>
  <inkml:trace contextRef="#ctx0" brushRef="#br0" timeOffset="3">9460 4058 6764,'0'-2'1188,"0"0"-1071,-6 8 1,-3 6-62,2-5 0,1 1-631,0 0 0,-2 1 0,0 0 0,0 1 0,1-1 578,-1 1 1,0-1 0,1 1-511,0-1 0,-1 1 0,0 0 1,1-1 431,0 0 0,1-1 1,0 0-162,-2 3 1,0 0 159,0-2 1,2-1-429,0-2 0,1 0 504,-3-1 0,5-2 0,1-3 0</inkml:trace>
  <inkml:trace contextRef="#ctx0" brushRef="#br0" timeOffset="4">9296 4056 7257,'0'-1'628,"0"0"-807,0 1-404,-1-1 583,3 7 0,-2-5 0,1 5 0</inkml:trace>
  <inkml:trace contextRef="#ctx0" brushRef="#br0" timeOffset="5">9445 4265 8232,'1'2'-575,"0"-3"0,-3 5 0</inkml:trace>
  <inkml:trace contextRef="#ctx0" brushRef="#br0" timeOffset="6">9769 3805 7028,'-3'11'233,"-1"0"0,1 0 0,-1 1 1,1 0-1,1 0-1018,0-1 0,1 0 1,0 1 922,1-1 0,-1 1 0,0 1 0,1 0 0,-1 0 1,1 0-542,-1 0 0,1 1 0,0-1 0,-1 1 0,1 0 436,-1-1 1,1-1 0,0 1 0,0 1-1,-1 0 1,1-1 0,0 1 0,0-2-116,0 2 0,0-2 0,0 1 0,0 0 0,0 0 0,0 0 0,0 0 119,0-1 1,0 0 0,0 0 0,0 1 0,0-1-1,0 1 1,0-1 0,0 0-168,0 1 0,0-1 1,-1 1-1,1-1 0,0 1 1,0 0-1,0 0 0,1 0 154,-1 0 1,0-1-1,0 1 1,0 1-1,0 0 1,0-1-1,0 1 1,1 0-1,-1 0 1,0 0-1,0-1-54,0 1 0,0-1 0,0 0 0,0 0 0,0 1 1,0-1-1,0 1 0,0-1 0,0 1 0,0-1 1,0 0-1,0 1 33,0-1 1,0 1 0,0-1 0,1 1-1,-1-1 1,0 0 0,0 1 0,0-1-1,1 1 1,-1-1 0,0 0 0,0 0-3,0 1 0,0 0 0,0-1 0,0 1 0,0 0 0,0-1 0,0 1 0,0-1 0,0 0 0,0 1 0,0-1 3,0 0 1,0 0-1,0 0 1,-1 1-1,1-1 1,0 0-1,0 0 1,-1-1-1,1 0 1,0 0 48,0 1 0,0 0 0,0-2 0,0 1 1,-1 0-1,1 0 0,0 0-55,0 1 1,0 0-1,0 1 1,-1 0 0,1-1-1,0-1 1,0 0 0,-1-2 171,1 3 0,0-2 0,0-1-1307,0 3 0,0-5 229,3-14 325,0-2 0,-1-3 845,1 0 1,1 0 0,-2 4 0,0 0 0,1-4 0</inkml:trace>
  <inkml:trace contextRef="#ctx0" brushRef="#br0" timeOffset="7">8858 4613 9005,'0'10'47,"1"1"0,0 0 0,-1 0 0,1 0 1,-1 0-43,0 2 1,0 1-1084,-1-5 1,1 1 0,-1-1 1060,0 5 1,-1-1-57,0-1 0,-1-1-450,2 2 1,-1-2 152,1-4 1,0 0 36,-1 6 333,7-10 0,-4-3 0,4 0 0</inkml:trace>
  <inkml:trace contextRef="#ctx0" brushRef="#br0" timeOffset="8">9231 4639 6513,'-8'7'33,"0"0"1,0 0-1,0 0 1,-2 2-1,0-1 1,1 1 0,-1 0-29,2-1 1,1-1-1,-1 0 1,1 1-659,-1-1 0,0 0 0,1 1 1,-1-1 618,-1 3 0,1 1 1,-1-2-124,1 1 0,0-1-254,0 1 1,0-2 410,0 1 0,1-1 0,7-8 0</inkml:trace>
  <inkml:trace contextRef="#ctx0" brushRef="#br0" timeOffset="9">9060 4647 7739,'1'6'-266,"-1"-3"1,2 1 0</inkml:trace>
  <inkml:trace contextRef="#ctx0" brushRef="#br0" timeOffset="10">9158 4824 9185,'3'0'-384,"3"2"0,-5-2 0,4 2 1</inkml:trace>
  <inkml:trace contextRef="#ctx0" brushRef="#br0" timeOffset="11">8417 5128 7304,'12'2'94,"-1"1"0,0-1 0,-1 0 0,1 1 1,-2-2-67,0 0 0,-1 0-643,0 0 0,0-1 682,5 2 392,0 2-459,-7 1 226,-1 2-248,-5 3-57,-4 1-205,-1 2 278,1-7 1,1 0 5,-4 3 666,3-2-655,1-4 17,2 0-28,5 0 45,3 1 0,1-1-6,-2 1 0,2 0 35,0 0 1,1 2 0,-2 0-2,-1 2 0,0 1-325,0 0 0,-2 0 252,-1 1 0,-3-1 0,-6 3-6,1-5 1,0-2-1,-3 1 1,0-2-1,-2 1 1,0-1-1,0-1 1,-1 0-25,0-2 0,0 1 0,0-2-153,2 0 0,-1-1 0,1 0-41,-4-2 0,1 0-152,4-2 1,2 0 441,4-7 0,2 5 0,1 2 0</inkml:trace>
  <inkml:trace contextRef="#ctx0" brushRef="#br0" timeOffset="12">8626 5129 7728,'13'0'212,"0"-1"1,1 0 0,-1 0 0,0 1 0,0-1 0,-1 1 0,-1 0-118,2 0 1,-2 2-40,1 3 0,-4 4-90,-6 2 0,-4 2-885,1-4 1,0 1 0,-1-1 903,-2 2 0,0-1 0,-1 0-4,0-1 1,-1-1-1,1 0-11,-1 0 0,0 1 1,0-1-1,0 0 0,-1 0 0,1 0-8,-1-1 1,1 0 0,0-1 411,-3 3 1,2-2-398,-1-1 1,1-1 451,0 0-496,3-3 67,10-1 0,5-1-34,-2 0 0,1 0-279,1 0 1,1 0 116,1 0 0,1 0-67,-1 0 0,0 0-342,0 0 0,1 0 0,-1 0 605,-4 0 0,1 0 0,-1 0 0,5 0 0,-2 0 0,-1 0 0</inkml:trace>
  <inkml:trace contextRef="#ctx0" brushRef="#br0" timeOffset="13">9122 5173 6463,'-9'10'25,"0"1"0,0-1 0,0 1 0,2-3 1,-1 1-1,1 0 0,-1 0 0,0-1-213,-1 2 1,-1-1-1,0 0 1,1 0-418,-1 0 1,1 0-1,1-2 605,-2 2 0,3-3 0,2-3 0,4-3 0</inkml:trace>
  <inkml:trace contextRef="#ctx0" brushRef="#br0" timeOffset="14">8985 5163 7358,'4'10'0,"0"-2"0</inkml:trace>
  <inkml:trace contextRef="#ctx0" brushRef="#br0" timeOffset="15">9086 5367 8849,'6'0'-2253,"-1"0"2253,-3 0 0,-2 0 0,1 0 0</inkml:trace>
  <inkml:trace contextRef="#ctx0" brushRef="#br0" timeOffset="16">10263 4047 5284,'4'-12'114,"0"0"0,0 0 1,0 1-1,0 0 0,-1 2-13,0 2 0,0 0 78,2-4-56,1 0 855,-1 1-922,-1 1 373,0 0-317,-2 4 267,-1 1-256,0 4 146,-6 11-202,2-4 0,-1 1-302,1 0 0,-2 2 1,1-1 241,-1 1 1,0-1-1,0 2-3,0-2 1,0 1-1,0 2 1,0-2-1,-1 0-616,1 1 1,0 0 0,0-1-1,0 2 600,0-1 1,-1 1 0,1 0 0,-1 0 0,1 0-493,1-1 0,-1 0 0,1-1 0,-1 0 492,2 1 1,-1-1 0,0 0 0,1 0 3,-1 2 1,0-1 0,0 1-128,2-3 0,0 1 0,0-1 118,-1 1 0,2-1 291,2-1 0,1-2-286,4-2 1,2-1 0,0 0 0,-1-2 723,5 0 0,-1-2-763,-3 0 1,0-1-68,1 0 1,-1 0-63,-1-1 1,1-1 980,2-1 1,-1-2-802,-2 1 0,0 0 0,-1 2 0,0-1 0,-1-2 0</inkml:trace>
  <inkml:trace contextRef="#ctx0" brushRef="#br0" timeOffset="17">10312 4147 7459,'-13'-2'42,"1"1"1,-1-1 0,1 2-1,0 0 1,2 0-122,-2-3 1,1 1-135,4 2 0,0 0-135,-1-1 1,1 0 43,1-1 304,3 1 0,2 1 0,1 0 0</inkml:trace>
  <inkml:trace contextRef="#ctx0" brushRef="#br0" timeOffset="18">10586 3962 8534,'-1'14'62,"-1"0"0,0-1 1,0 1-1,0 0 0,1-1 1,-1 0-1,0-1 1,1 1-1,0-1-60,-1 2 1,1 0 0,1-1 0,-1 1-823,0-1 1,0 0 0,1-1 0,-1 0 354,1 1 0,-1-1 1,1 0-1,-1-2 252,1 2 0,0-2 1,0-2 467,0 0-255,0-5 0,0-3 0,0 0 0</inkml:trace>
  <inkml:trace contextRef="#ctx0" brushRef="#br0" timeOffset="19">10782 4040 6908,'12'-3'91,"0"1"1,0-1 0,0 1 0,-1 0 0,0 0-19,-1 0 0,0 1 16,-1-1 1,1 1-23,-1 1 0,0-1 40,-2 1 0,1 0 496,3 4-603,-6 3-34,-5 7-693,-3-5 0,-2 0 660,-2 2 0,0 2-12,0-5 1,-1 2-1,0-1 1,0 0 74,1 0 0,-1 0 1,1 0 3,-2 2 0,-1 0 0,2-1 11,1-2 0,1 0 255,1-1 1,2 1-8,1 4-237,8-1-262,0-7 1,1-1 222,2-1 1,1-1-91,2-1 0,1 1-84,0-1 1,1 0-307,-1 0 1,2-1-1,-2-1 363,-2 1 0,-1 0 0,-1 0 0,2 0 0,-1 0 0,-2-1 0,2-1 0</inkml:trace>
  <inkml:trace contextRef="#ctx0" brushRef="#br0" timeOffset="20">11252 4027 7100,'2'-1'662,"-1"0"-181,-1 1-190,-21-2-78,12 4 1,-1 0-1307,0-1 1,0 0 0,0 2 845,-2 2 1,3 2 358,3 0 0,1 1 58,1 0 0,0 1-103,2 2 0,0 0-28,1 1 1,0 0-450,2 2 0,0 0 414,1-6 0,0 2 0,1-1 3,0 0 0,1-1 1,1 0-8,1 0 0,-1 0 0,3-1-34,1-1 1,1-1-1,2 1 1,-1-2 6,0-1 0,0 0 0,0-1 0,1 0 0,-1-1-248,1 1 1,-1 0 0,1-1 0,0 0 0,0-1 271,-1-1 1,1 0 0,0 0 0,0-2 0,-2 1-2,3-3 1,-2 0-1,0-2 4,-1 1 0,-1-2 0,0 1 11,-1-1 0,0 0 1,-2 0-12,0 0 0,-2-1 0,1 0 765,-1-4 1,-1 0-789,-4 1 1,-1-1 0,-2 1 18,0 3 0,-1 1 1,-1 0-181,-3-3 1,0 0-1,-2 2 109,0 3 1,-1 2-1,0 0-75,1 1 1,-1 0 0,1 0-102,-2 1 1,1 1 0,-1 0-120,3 0 0,0 0 1,0 1 405,0 0 0,0 1 1,1 0-1,1-1 0,1 0 1,-3 3-1</inkml:trace>
  <inkml:trace contextRef="#ctx0" brushRef="#br0" timeOffset="21">10256 4595 5133,'5'-9'132,"1"0"0,-1 0 0,1 0 0,-1 0 0,-1 2-20,-3 1 1220,1 0-1253,-2 4 420,0 1-466,1 0 281,-1 1-213,0 2-79,-3 5-22,-2 4 0,-3 2-663,4-3 1,-2 1 0,1 0 0,-1 0 662,1 0 0,-1 0 0,0 1 0,0 0 0,1-2 0,0 0 0,0 1 0,0-1 0,0 0-425,0 3 1,0 0 0,1-1 420,-1-1 0,1 1 1,0 0-1,0-2 0,0 0 1,1 0 3,0 2 0,0 0-17,1-3 0,0-2-39,1 4 22,3-7 23,2-2 0,4-2 0,3 0 2381,3 0-2415,-7 0 1,2 0-143,0 0 0,0-1 1,1 0-154,-1-1 0,1 0 0,-1-1 71,1 1 0,-1-1 0,0 1 623,1-3 1,-1 1 0,-4 1 0,-2 0-1</inkml:trace>
  <inkml:trace contextRef="#ctx0" brushRef="#br0" timeOffset="22">10325 4713 4954,'-13'-2'64,"1"0"1,-1 0 0,1 1 0,1-1 0,0 0-54,2 1 1,1 0-12,-1 0 0,2 0-101,-7 0 1067,4 0-1829,3 1 991,4 0 0,1 0 0,2 0 0</inkml:trace>
  <inkml:trace contextRef="#ctx0" brushRef="#br0" timeOffset="23">10524 4544 9722,'-1'13'87,"-1"-1"1,1 0-1,-1 0 1,0-1-1,0 1-84,0-3 1,-1 1 0,1-1-1097,-1 1 1,1-1 0,0 1 963,0-1 0,1 0 1,-1 0 32,-1 4 1,2-1 368,-1-1 0,0 1-772,0-2 0,1 1 94,0-3 0,0-1 405,4 0 0,0-1 0,-2-1 0,6-2 0</inkml:trace>
  <inkml:trace contextRef="#ctx0" brushRef="#br0" timeOffset="24">10690 4764 8893,'3'0'-1109,"-1"0"336,-2 0 773,3 0 0,-2 0 0,1 0 0</inkml:trace>
  <inkml:trace contextRef="#ctx0" brushRef="#br0" timeOffset="25">10913 4524 7111,'12'-1'215,"0"0"0,-1-1 1,1 1-1,-2 0 0,1-1-159,-1 1 0,0 0 28,-2 0 0,0 0-421,5 0 482,-5 1-4,-4 4-141,-3 3 0,-3 0 0,0 0-459,-1 2 0,-1 0 459,-1 2 0,-2 0-505,3-3 1,-2 1-1,1-1 505,0 0 0,-1 0 0,1 0 7,-3 3 1,1 0 0,-1-1-223,2-1 0,1 0 0,-1-1 243,-2 4 1,2-1-1,2-4 1,1 0 72,5-2-90,5-2 1,3-1-20,-1-1 1,1 0-1,0-1 108,1 1 1,0 0-1,1 0-209,0 0 1,0-1 0,0 1-102,0 0 1,0 0-189,0 0 0,0 0-168,-2 0 0,1 0 697,0-1 1,-1 1 0,1-1 0,-2 0-1</inkml:trace>
  <inkml:trace contextRef="#ctx0" brushRef="#br0" timeOffset="26">11366 4614 7851,'-10'-3'252,"0"0"0,1-1 1,-4 0-1,0 1 5,4 7 1,2 2-45,0 2 0,1 1-118,0 2 0,1 1-695,2-3 0,2 1 1,0-1 627,2 3 0,2 0-28,0-1 0,2 0-28,1-1 0,3 0-40,0-2 1,3-1-401,-4-3 1,1-1 0,1 0 456,0-1 0,1 0 0,0-1-319,1 0 1,0 0 0,1-1 321,0-2 1,0 1-1,0-1 0,-1 0 1,0 0 0,1-1-185,-2-1 1,1-1-1,-2 0 177,2-1 0,-1-2 0,-1-1-37,-3 1 0,-1-2 0,-2 1 44,1-1 1,-2 1-1,-1-1-73,-4-1 0,-1 1 0,-2 1 81,0 2 0,-2 0 0,0 0 0,-1 0 0,1 0 0,-2 1-49,1 0 1,-1 0-1,0 0-78,1 1 0,-1 1 1,0 0-188,-4-1 0,0 1-134,0 1 0,0 2-292,0 2 1,1 1 739,1 2 0,1 1 0,-1 1 0,4 1 0</inkml:trace>
  <inkml:trace contextRef="#ctx0" brushRef="#br0" timeOffset="27">10197 5064 5889,'1'-10'179,"0"1"0,0-1 1,0-3-1,0 1 67,1 4 12,-1 2 786,1 2-842,-1 2 161,0 2-296,-1 3-45,-2 6-17,0-2 1,-1 3-305,-1-1 1,1 1 0,-1 1 0,0 0 300,0-1 0,0 1 0,-1-1 1,1 1-1,0 0-426,0 0 0,0 0 1,0 0-1,-1 0 0,1 0 418,-1 3 1,0-1-1,0 0 1,1-1 1,0-2 0,0 1 1,2-1-266,-3 3 0,1-1 269,1-2 0,1 0 16,0-1 1,2 0-28,10 0 0,0-2 153,0-6 0,2-1-142,-2-1 0,0 0 0,1 0 0,0-1 0,0 0 0,-1 0-17,0 0 0,0 0 1036,-2 0 0,-1 1-2162,6-2 1335,-7 0 0,-2 2 0,-4-1 0</inkml:trace>
  <inkml:trace contextRef="#ctx0" brushRef="#br0" timeOffset="28">10232 5197 6865,'1'-1'583,"0"0"-516,-9 0 0,-4 1 56,1-3 1,0 1-121,-2 0 1,0 0 0,1 0-1251,-2-1 1,1 1 965,3-1 1,2 1-694,0 1 1148,5-1 0,1 2 1,2 0-1</inkml:trace>
  <inkml:trace contextRef="#ctx0" brushRef="#br0" timeOffset="29">12041 4651 6872,'12'4'163,"1"1"1,-1-1 0,-2 1 0,-1-2 0,0 3-108,-2 4 0,-3 1-695,0-1 1,-2 2 669,0-1 0,-1 1 0,-1 0 0,1 0-686,0-1 0,-1-1 0,0 0 0,1 2 664,-1-1 0,0 1 0,0 1 0,0 0 0,0-1-126,0 0 0,-1 0 1,1-1-1,-1 1 117,0-1 0,0 1 0,0-1 0,0 0-217,-1 2 0,-1 1 0,1-1 0,-1-1 194,0-1 1,0 0 0,0 0 122,0 0 0,-1 1 0,-1-3-290,-1-2 0,1-3 32,-5 0 69,-1-8 66,5-6 6,4 3 1,0-2 804,0 0 0,1-1-788,1-1 0,-1 0 0,1 0 0,0-1 0,1 2 0,-1 0 0,0 0 11,0-3 0,1 1-6,-1 0 1,0 2 95,1-1 1832,-1 9-1854,-1 15-67,0 0 754,0 0 1,0 1-760,1-4 1,0 1-1,1 0-354,0 0 1,1 1 346,0 2 0,1-2 22,3 0 387,0-4-409,1-5 0,2-1 56,1-3 11,2-3 0,-1-2-39,-1 1 0,0 0-398,-1-1 0,1-1 1,-1 0 369,2-1 0,-1 1 0,0-1 0,0 1-129,-1 1 0,-1 0-465,-1 2 1,0 1 593,-1-1 0,-1 2 0,-5 2 0</inkml:trace>
  <inkml:trace contextRef="#ctx0" brushRef="#br0" timeOffset="30">12614 4796 4893,'-10'9'16,"-1"0"0,1 0 0,-1 0 0,1-1 0,0 1 0,1-1 0,0 0-16,2-1 0,0-1 0,0 1-295,-2 3 0,0 0 211,1-1 0,0-1-169,1-1 1,2 0-588,-2 4 1085,4-3 1,2-4 0,1-2 0</inkml:trace>
  <inkml:trace contextRef="#ctx0" brushRef="#br0" timeOffset="31">12571 4954 5821,'-5'-10'70,"0"1"1,0-1-1,0 0 1,0-1-1,-1 0 1,0-1-1,1 2-264,0 0 0,0 1 0,0 0-690,-1 0 0,0 1 1,1 0 883,-1 0 0,1 2 0,-1 2 0,6 3 0</inkml:trace>
  <inkml:trace contextRef="#ctx0" brushRef="#br0" timeOffset="32">12748 4749 8162,'11'-1'70,"0"-1"1,0 1 0,0 0 0,3 0 0,-1-1 0,-2 2-24,1 0-59,-5 0-133,-2 7 89,-3 0 11,-5 7 11,-3-2-464,1-6 1,0 0 497,0-1 0,0 1 11,-3 3 250,1-3-205,3-1 112,1-3-45,5 1-112,3 0 0,5 3-11,-4-2 0,1 0 137,0 1 1,0-1-138,0 2 0,0 0-22,0 4 0,-1 0-34,-2 2 0,-2 0 22,1-1 0,-2 1-28,-4-2 1,-1 0-6,-1-4 0,-2-2-23,-1-1 0,-2-1 1,0 0-34,-2 1 0,0-2-273,1-1 0,-1 0 1,1-1-80,0-3 1,2 0 0,-1-1 474,1 0 0,0-1 0,0-1 0,1 1 0,5 1 0</inkml:trace>
  <inkml:trace contextRef="#ctx0" brushRef="#br0" timeOffset="33">13019 4769 7496,'10'0'71,"1"-1"1,-1 1 0,0 0 0,0 0 0,-2 0-33,2 0 0,-2 0-726,0 0 0,1 0 709,0 0 1,-1 1 10,1 1 0,0 0-78,1 2 358,-1 5-319,-13 0 1,-2 0-1,0 0 1,-1-1-398,0 1 0,-1-1 1,0 0 407,-2 2 1,0-2 10,1 0 1,1-1 33,0-1 1,2 0 808,-2 2-399,3-3 781,10 0-1213,6-2 0,2 0-6,-1 0 1,2-1-573,-1 0 1,1 0-1,0 0 550,-3 0 0,-1-1 0,1 0-38,-1 1 1,0-1 0,1 1-151,2 0 0,1 0-148,-3 1-1,0-1-89,-2 1 1,-1 0 425,-2 4 0,-1 0 0,1-2 0,-3 5 0</inkml:trace>
  <inkml:trace contextRef="#ctx0" brushRef="#br0" timeOffset="34">10427 5079 7044,'0'-1'886,"0"0"-640,0 1-67,25-3-2752,-12 1 2610,-2 1 0,1-1 1,-1 1 23,-3 0 1,0 1 186,-1-1 1,0 1-126,5 0 437,-3 2-560,-5 1-56,-2 3-45,-3 2-12,-3 3 63,0-6 0,0 1 394,-1 0 0,-1 0-400,-3 4 484,2-3-428,2-3 0,3-1 22,0-1 23,2 0-45,0-1-101,7 7 56,1 0 137,-1-2 1,1 2-116,2 1 1,-1 1-375,-2-3 0,0 0 391,1 4 1,-2-1-40,-4 3-260,0 0 271,-4-1-55,-2-1 21,-4-1 18,-3-6 0,-2 0 22,3-2 0,0 1-523,-3-1 1,0-1 488,6-3 1,0-1-219,-2-3-28,4-5-644,4-2 952,6 1 0,-4 5 0,4 2 0</inkml:trace>
  <inkml:trace contextRef="#ctx0" brushRef="#br0" timeOffset="35">10855 5059 6915,'-10'5'56,"-1"0"0,1-1 0,0 1 0,0 0 0,-2 0 0,0 1 0,2-2 0,1 1 11,2 0 1,1-1 291,-3 2-179,5-2 32,2-1-102,6 0-99,5 1 0,-1-1 1,0 0-613,4 1 0,0 1 604,-3-1 1,0-1 0,0 1-408,0-1 0,2 1 0,-1 0 404,0 0 0,0 0 0,0 0 0,0 0 0,-1 0 0,1 1-8,1 0 1,0 1 0,-2 2-451,0 2 1,-3 2 423,0 0 1,-4 0-18,-6 0 1,-3-1-29,-2-2 1,-2-3 33,2-2 0,-1 0 1,0-1 27,1 1 0,-1-2 0,-1 1 1,1-4 44,4-5 0,1-1 16,2 0 1,0 0-92,0-5 1,1-1 68,1 3 1,1 0-12,0-1 0,0 0 201,0 0 0,2 0-212,0 1 0,2-1 0,1 1 0,1 0-71,1 1 0,0 1 0,2 1-295,1 1 0,1 2 0,-1 0 22,-1-1 1,0 0-1,1 2 344,4 2 0,0 3 0,-6-2 0,-2 2 0</inkml:trace>
  <inkml:trace contextRef="#ctx0" brushRef="#br0" timeOffset="36">11054 5283 7437,'-1'0'504,"-1"0"-919,2 0 415,3 1 0,-3 0 0,3 0 0</inkml:trace>
  <inkml:trace contextRef="#ctx0" brushRef="#br0" timeOffset="37">11203 5089 7526,'-7'11'104,"0"-1"1,0 0 0,2-2 29,1 2 68,2-2 44,1-1-100,2-1-90,5 0-11,4 0-34,-2-3 0,1 0-1149,1 0 1,0-1 1142,3 1 1,-1-1-6,1 0 0,0-1-218,0 0 0,0 0 117,-1-1 0,-1 1-101,0-1 1,-1 0-499,-2 0 0,0 0 700,4-1 0,-6 1 0,-3-1 0</inkml:trace>
  <inkml:trace contextRef="#ctx0" brushRef="#br0" timeOffset="38">11324 5136 7504,'0'10'50,"0"0"1,0 0-1,0 4 1,0-1-51,0-5 0,0 0-508,0 0 0,1 1 300,-1-1 1,1 0-213,0 1 0,0-2 420,1 1 0,1-1 0,-2 0 0,2-1 0</inkml:trace>
  <inkml:trace contextRef="#ctx0" brushRef="#br0" timeOffset="39">11517 5103 8154,'-8'6'261,"-1"1"1,0 1-1,1 2-121,6 0 0,0 1-959,0 0 1,1 1 846,4 0 0,1 1-574,1-4 0,1 1 540,3-1 1,0 1-1,1-2 1,1 0-1,1-1 1,1-2-25,-5-2 0,2 0 0,-1-1 0,0 0 0,1-1 0,-1 0 19,1-1 0,0-1 0,-1 0 5,5-2 1,-1-2-7,-1 0 1,0-2 5,-2-1 1,0-1 5,-3 0 0,0-1-77,-2 0 1,-1 0 59,-1-1 0,-2 0 11,-2-1 1,-3 1 8,-2 0 1,-2 0 0,-1 1-30,1 3 1,-1 2 0,-1-1 0,0 1-406,0-1 1,0 1 0,0 0 0,-1 0 242,1 2 1,-1 1-1,1 0 1,0 1-469,-3 2 1,1 1 739,3 1 0,0 0 0,-2 2 0,7 0 0</inkml:trace>
  <inkml:trace contextRef="#ctx0" brushRef="#br0" timeOffset="40">10205 5634 9229,'10'0'343,"-1"0"0,0 0 0,1-1 0,0 1 0,2-1-148,-2 1 0,2-1 0,1 1 0,1-1 0,0 0-605,-2 1 0,1-1 1,0 1-1,1-1 1,0 0-1,0 0 0,0 1 1,0-1 272,0 1 0,-1-1 1,0 1-1,0-1 0,1 1 1,0 0-1,0-1 1,0 1-1,0 0 71,0-1 1,-1 1 0,1-1-1,0 1 1,1 0 0,-1-1 0,0 1-1,0 0 1,1-1 0,-2 1 0,1 0 84,0 0 1,1-1 0,-1 1 0,0 0 0,-1 0 0,1 0 0,0 1 0,0-1 0,0 0-49,-1 0 0,0 0 0,1 0 0,0 0 0,-1 0 0,0 0 0,1 1 0,-1-1 1,0 0 50,0 0 0,1 0 1,-1 1-1,0-1 1,0 0-1,0 0 0,0 1 1,-1 0-159,1-1 1,-1 0 0,1 1-1,-1 0 1,0-1 0,-1 1 0,1 0 135,2 0 0,-1 0 0,0 0 0,0 0 0,0 0-103,0 0 1,0 1-1,1-1 1,-2 0 0,0 0-190,2 0 1,-1 0 0,0 0 253,1 0 0,1 0 0,-3-1-595,-3 1 1,-2-2 763,2 0-1319,-4-2 2130,-11 0-942,-6 1 0,2 2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31T22:10:06.653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12947 8800 7235,'3'-2'1255,"-1"1"-762,-2 1-235,-1-2 89,-4 2 347,-16 2-492,2 7 0,-2 5-169,3-1 1,-2 2 0,2 1-512,1-1 1,0 2-1,2 1 489,0 2 0,1-1 1,2 0 4,0 3 1,2 0-100,5-4 1,2 1 0,2 0 26,7 7 0,5-1-26,-3-7 0,1 1 0,3-4 3,5-3 1,3-2-1,-2-2 45,3 0 1,0-2-1,-2-4 1,-2-2-23,6-5-11,-1-10 22,-8-7 67,-10 7 1,-3 0 33,-12-8-17,2 12 0,-4 2-11,-2 3 0,-2 3-6,-8-2 1,-1 2-152,3 2 0,-2-1 442,0 1 1,0 1-1053,1 0 143,12 0-502,12 0 1098,0 0 0,-1 1 0</inkml:trace>
  <inkml:trace contextRef="#ctx0" brushRef="#br0" timeOffset="1">13343 8771 7247,'-24'15'175,"0"-1"0,0 0 0,4 0 0,-1 0 0,4 0-1807,3 2 1,4 0 1743,2-3 0,3 0 123,3 1 1158,2-4-1213,1-2 67,17 4-180,4-4-128,-2-2 1,2-1 60,-2-2 0,2-1-6,1 0 1,1-1-1,0 0 1,-1 0-29,1-1 0,-1 0-13,-3 0 0,0 0-435,1 0 1,-4 0-1480,3 1 1961,-4 1 0,-14 0 0,-2 0 0</inkml:trace>
  <inkml:trace contextRef="#ctx0" brushRef="#br0" timeOffset="2">13406 8906 8882,'-6'20'145,"-1"1"1,1-1 0,0 0 0,1-1-1,0-2-134,2-1 1,2 0-611,-2 0 1,1 0 519,1 0 1,-1-1-191,1-1 1,0 0-135,1 11 403,-1 2 0,1-15 0,0 2 0</inkml:trace>
  <inkml:trace contextRef="#ctx0" brushRef="#br0" timeOffset="3">13934 8948 8355,'-16'23'3,"0"-1"1,1 1 0,1-5 0,0 0 0,1-1 0,2-3-195,-3 8-470,1-8 0,2-1 661,10-5 0,-4-2 0,5-6 0</inkml:trace>
  <inkml:trace contextRef="#ctx0" brushRef="#br0" timeOffset="4">13803 8876 8266,'3'-13'-1838,"1"3"1838,1 16 0,-1-3 0,-1 4 0</inkml:trace>
  <inkml:trace contextRef="#ctx0" brushRef="#br0" timeOffset="5">13971 9212 10462,'8'-21'-367,"-7"4"0,-2 13 0,-4 3 0</inkml:trace>
  <inkml:trace contextRef="#ctx0" brushRef="#br0" timeOffset="6">14193 9030 7493,'21'-3'210,"0"0"1,0 0 0,-1 1 0,-1 0 0,-1 0-38,-1-1 1,-1 1-760,4 0 1,-1 1 719,4-1 1,2 1-475,2 0 0,0 0 399,-7 1 1,1-1 0,0 1-195,0 0 0,1 0 0,0 0 183,-1 1 1,0 0-1,0 0-11,-2 0 1,0 0-1,-1 0 25,6 1 0,-2 0-34,-4 0 1,-1-1 49,7 1 671,-5-2-749,-9 0 1120,-4 2-1198,-11-2 1636,-5 2-1558,-8-1 262,-2-1-274,3-5 1,-1-4-6,0 1 1,0-3-40,-4-4 0,3-1 22,4 5 0,3-1 34,-1-4 12,11 12 156,2 2 11,3 2-146,3 0-10,9 0 5,1 1 0,2 0-12,-2 0 1,0 1-6,7 1 1,1-1 83,0 1 0,1 0-34,-4-2 1,0 1 67,6 1 1,-2 1-692,3-1 685,-8 3-101,-15-2-22,-4 2-45,-1 3 1,-5 17 32,-2-8 1,-1 1 5,-1 1 1,0 0-251,-2 0 1,0-1 137,3-7 1,1-1-410,-7 8 418,2-4-765,5-5-22,2-4-1446,3-2 2342,6-3 0,-3 0 0,4-1 0</inkml:trace>
  <inkml:trace contextRef="#ctx0" brushRef="#br0" timeOffset="7">15462 8878 7750,'-20'1'840,"-2"7"-795,0 3-17,8 3 0,-1 2-11,6-4 0,0 0 5,-2 6 1,4 1-12,5 4 1,3-1-852,4-3 1,3-1 839,1 6 0,3-1-12,3-7 1,2-3 11,-1 1 0,3-4 22,-1-3 1,2-3 0,0 0 27,2 0 1,0-3-22,-3-2 1,1-2 0,-2 0 4,1-3 0,-3-3 27,3-8 1,-2-1-51,-5 4 0,-1-1 0,1-5 1,-3 0 4,-5 6 1,-2 0 28,0-13 347,-2 1-358,-5 1-12,-3 3-11,-2 8 0,-5 1 0,0-1 1,-4 3-12,2 4 0,-1 0 0,0 1-222,-5 0 0,0 0 98,-1 4 1,2 2-101,7 1 0,1 1-514,-9 3-316,9 2 1252,6 0 0,6-3 0,2 0 0</inkml:trace>
  <inkml:trace contextRef="#ctx0" brushRef="#br0" timeOffset="8">15823 9173 11425,'6'0'-1815,"-1"0"-515,-5 0 2330,3 0 0,-3 0 0,3-1 0</inkml:trace>
  <inkml:trace contextRef="#ctx0" brushRef="#br0" timeOffset="9">16244 8777 8557,'12'-3'964,"-6"-1"-651,-13 4-78,-7 4-78,-7 6-118,9-2 1,0 2-716,-2 2 0,1 1 687,-1 1 0,1 3 15,2 0 0,-1 2 0,3 0-9,-2 2 0,2 2-2,2-4 0,1 2 0,1-2-15,3 1 0,0-3 0,1 1 0,2-1 0,2-2 0,2 0 76,5 10-233,9-7-84,-3-9 0,2-3 123,3-2 0,-1-2 90,1-3 0,-1-1-209,0-3 0,-1-3 215,-8-2 0,-1-2 5,0-6 0,-2-1 6,-2 5 0,-3 1-6,3-5 0,-5 3 51,-19 1-23,3 10 0,-3 2-22,-1 2 0,-1 3-371,-8 2 1,2 2 452,12-2 1,0 0-431,-1 1 1,1-1-706,6-3 1113,4-2 1,4 0-1,0 0 1</inkml:trace>
  <inkml:trace contextRef="#ctx0" brushRef="#br0" timeOffset="10">16543 8782 8613,'-14'17'101,"1"0"0,0-2 0,4 0 212,1 8 1,4-6-112,9 5-34,12-7-940,-2-7 0,1-2 783,4 1 0,3-1-7,0-1 0,1-1 0,2 0-64,-2-1 0,1 0 0,1 0-34,-2-1 1,0 1 0,0-1-215,5 0 0,-3-1-465,-4 1 270,-9-2 503,-8 1 0,-4-1 0,-1 0 0</inkml:trace>
  <inkml:trace contextRef="#ctx0" brushRef="#br0" timeOffset="11">16808 8825 9405,'-6'22'317,"0"1"0,1-1 1,-1 0-1,0 6 1,0 0-1,0-3-317,0 1 0,0 0-318,3-5 1,1 2 0,0-2-1291,0 7 1,0-2 794,2-1 0,-1-2 813,2-6 0,-1-5 0,0-4 0,0-2 0</inkml:trace>
  <inkml:trace contextRef="#ctx0" brushRef="#br0" timeOffset="12">13027 9911 7336,'3'-3'806,"0"-1"-638,-3 4 326,0 0-349,-47 4-1658,34 0 0,0 2 1580,-8-1 0,-3 0 1,4 4 10,3 3 1,3 3-72,0 1 1,2 3 36,1 1 1,2 2-17,3 1 0,1 0-17,1 0 1,3 1-12,2-1 0,3 0-17,3-3 0,3-1-6,2-1 1,6-4-12,4-4 1,4-3 0,0-3 38,-5-3 1,2-2-1,0-2 1,0 0 38,3-1 1,1-3 0,-1 0 0,0-2-37,-5-1 1,-1-2-1,0-1 1,-4 1-6,0-3 1,-2 0 0,-4-2 3,-4-1 1,-4-2-1,-5 1 0,-4 2 1,-4 0 0,0 1-3,-1-9 1,0 2-6,-2 8 0,-1 1 0,1 1-132,2 2 1,1 2 47,-2 0 0,0 1-397,-8-4-215,3 4-144,6 4 1387,3 7 0,5-3 0,3 3 1</inkml:trace>
  <inkml:trace contextRef="#ctx0" brushRef="#br0" timeOffset="13">13323 10300 10563,'9'3'-639,"-3"1"-313,5-4 22,-3-5-348,5-1 1278,2-4 0,-5 4 0,-2 2 0</inkml:trace>
  <inkml:trace contextRef="#ctx0" brushRef="#br0" timeOffset="14">13777 9880 9117,'-26'5'224,"13"-3"0,-1 4-123,-4 9 0,1 2-1240,2-2 1,1 0 1153,3-1 0,0 2 0,2 0 7,0 3 1,3 1 117,2-1 0,1 1 0,2 1-166,3-2 0,3-1 0,-1 2-4,1-2 0,-1 1 0,4-3-145,6 6 0,3-5 96,-1-8 1,1-2 10,1-2 1,-1-1 5,2-1 1,0-2 5,0-1 0,0-1 22,-2-2 1,0-2-1,-2-3 1,0-2-68,0-9 34,-3-6 67,-22 6 734,-5 1-734,1 9 0,0 1-6,-1 0 1,0 1-91,1 1 1,-1 0-294,-3 0 1,-1 0-542,1 3 1,0 1 929,2-1 0,1 1 0,-6 2 0,15 0 0</inkml:trace>
  <inkml:trace contextRef="#ctx0" brushRef="#br0" timeOffset="15">14111 9850 7358,'3'0'717,"0"-1"-638,-3 1 100,-41 27-879,21-10 737,4-5 1,-3 2-1,3-2 109,-1 8 101,1-2 214,10-2-282,8-1-78,11 0-85,6-5 1,4 0-17,-5-4 0,0 0 0,2 0-384,-1 0 0,1 0 0,0 0 384,1-2 0,-1 0 0,-1 0-17,2-1 0,-1 0-241,-1 0 0,-1 0 135,-3-1 0,0 0-270,11 0-257,-8-1-213,-3-1-268,-5-2 1407,-5-4 1,-3 2 0,-2 0 0</inkml:trace>
  <inkml:trace contextRef="#ctx0" brushRef="#br0" timeOffset="16">14245 9943 7694,'0'3'1715,"0"-1"-1581,-3 19 0,-2 6-816,2-12 1,0 0 699,-1 8 1,1 3 0,0-2-19,-1-2 0,1 0-232,2-3 1,0 0 0,0 0-212,0 0 0,-1 0-123,1 2 1,1-3 692,0-3 1,0-8-1,0-3 1</inkml:trace>
  <inkml:trace contextRef="#ctx0" brushRef="#br0" timeOffset="17">15006 9972 9185,'-13'19'82,"1"-1"1,-1 1-1,1 0 1,0-1 0,-3 4-1,1-1 1,-1 1-1,0-3-88,0-2 1,0-1-1,0-1 1,0 0-1088,0 0 1,0-2 0,0 1 826,-3 4 1,-2 0 0,2-3-111,1-3 1,2-3 378,3 0 0,1-1-1481,-3 1 1604,8-2 1,5-5 0,1 1 0</inkml:trace>
  <inkml:trace contextRef="#ctx0" brushRef="#br0" timeOffset="18">14938 10384 7370,'2'-5'1826,"0"2"-1580,1-14 1,-3-4 257,-4-5-1324,2 7 0,0-2 1,-2 2 964,-4-2 1,-2 1-57,-2 0 1,-1 0-79,1 0 1,0 1-275,-1 1 1,0 0 228,2 3 1,-1 0-88,1 2 1,-1 0-390,0 3 0,1 0-622,-3-7 1132,-4 7 0,15 4 0,-3 4 0</inkml:trace>
  <inkml:trace contextRef="#ctx0" brushRef="#br0" timeOffset="19">15458 9890 9226,'-22'6'49,"1"0"0,-1-1 1,2 1-1,0 0 0,2 0-21,1 4 0,1 1-397,2 1 1,-1 3 397,4 1 1,-1 2 0,3 2-38,1 1 1,4 3 0,-1 0-799,1-1 1,-1 1 0,5-1 775,2 1 0,3-1 0,3-2-49,3 0 1,4-2-68,2-2 1,3-2 94,0-1 1,2-2-60,-2-6 0,0 0 1,0-1 97,-1-2 1,0 0 0,-1-3 7,2-2 0,1-2 1,-2-1-3,-1-1 1,-3-3-18,-4-5 1,-4-1 22,-3-8 0,-15-3 5,3 14 1,-3 0 12,-5 4 1,-4 0 0,-2 1-31,0 2 1,-1 1 0,0 2-387,0-2 1,0 0 0,-1 3 176,4 1 1,1 3 0,2-1-733,-10 6 1346,13 4 1,7-5-1,6-1 1</inkml:trace>
  <inkml:trace contextRef="#ctx0" brushRef="#br0" timeOffset="20">15770 9907 8478,'25'-3'198,"0"0"0,0 0 0,0 0 0,2 0 0,-2 1 0,0-1-64,4 1 1,-3-1-932,-11 3 1,0 0 998,5 0 501,-7 3-692,-7 3 281,-5 8-292,-12 5 0,-6 3-4,2-2 0,-2 0 1,0 1-501,4-5 0,-1 0 0,-1-1 1,1 1 503,-1 0 0,-1 0 0,1 1 0,2-3 5,-5 5 1,2-3 292,3 1 1,1-1-210,-1 3 46,4-1-68,30-12 0,7-3-78,-11 0 0,2-2-883,4 2 1,3-2 0,-1 0 674,3-1 1,0-1-242,-4 0 1,-1-2 287,3 0 1,-1-1-473,-3-1 0,-2-1 644,-1 1 0,-3 0 0,4-1 0,-6 2 0</inkml:trace>
  <inkml:trace contextRef="#ctx0" brushRef="#br0" timeOffset="21">16610 9853 6977,'2'-3'740,"-1"0"-628,-1 3 11,-43 15 0,19-5-37,3-1 0,-4 1 0,4 1-2159,-1 3 2140,10-5 1,1 2 889,6 1-811,15 4-90,6-4-34,-2 0 1,1-1 173,-1-3 1,0-1-192,6 7 1,1 1-1,-1-1 1,0 0-337,0 0 0,-2 1 336,-3-2 1,-1 0-6,-1 4 763,-6 1-785,-3-1-89,-6 3 88,-10-1-50,-4-5 1,-4-2-343,-4-3 0,-2-3-539,7-2 0,-1 0 0,1-2 954,-2-4 0,1-2 0,-1-2 0,16-2 0</inkml:trace>
  <inkml:trace contextRef="#ctx0" brushRef="#br0" timeOffset="22">16599 9873 6742,'3'0'728,"-1"0"-302,-2 0-12,6-3 125,-3 2 21,6-3 67,-6 4-78,0 0 538,8 0-571,1 2-12,8 1-68,1 1-38,-3 0 0,2-1-342,3-1 0,0 1-396,-4-2 1,0 1-1,-1-1 71,4 1 1,-2-1-326,-4-1 0,-2 0-852,-1 0 12,-6 0 67,-1 0 1367,-4 0 0,-1 0 0,-1 0 0</inkml:trace>
  <inkml:trace contextRef="#ctx0" brushRef="#br0" timeOffset="23">17438 9963 7448,'2'2'773,"0"-2"-292,-2 0 69,-17-2-393,1-1-118,1 0 0,-2 1-39,-4 0 0,-1 0-123,0 1 0,-1 0-772,0 0 1,1 1 591,3 2 1,2 0-527,-2 4-60,7 5 889,6 2 0,4-5 0,2-1 0</inkml:trace>
  <inkml:trace contextRef="#ctx0" brushRef="#br0" timeOffset="24">17459 10201 12154,'9'5'1019,"-8"-1"-469,-14-4-35,-8 0-370,6-1 1,-1 0-414,-1 0 1,-1-1 267,1 1 0,-1-2-146,-3 2 0,-1-1-420,8 2 0,0-2-130,-1 2 1,2-1-806,3 0 11,7 0-292,2 1 1782,1-1 0,0 1 0</inkml:trace>
  <inkml:trace contextRef="#ctx0" brushRef="#br0" timeOffset="25">18079 9700 9102,'-16'11'444,"0"1"1,0 1 0,2 2-283,2 3 0,1 2-754,0-1 1,1 1 663,3 0 1,1-1-23,2 0 1,0 0-40,1 4 0,5 1-33,10-4 0,4-3 10,-4 1 1,2-3-404,5-7 0,3-3 0,0-1 437,5-2 1,0-2-8,-4 0 0,1-2 0,-1 0-238,0 0 1,0 0 0,0-2 222,-1 0 0,0 0 0,1 0 0,-3 0 0,1 0 0,-1-1-380,1 2 0,1-1 1,-3 1-641,2-1 0,-2 2 1131,-4 0 1,-1 0 0,-7 2-1,-9 1 1</inkml:trace>
  <inkml:trace contextRef="#ctx0" brushRef="#br0" timeOffset="26">18338 9886 8994,'-1'28'165,"0"-1"1,-1 1 0,2-2 0,-2 0 0,1-2-155,0-2 0,0-2-645,0-1 1,1 2 0,0-2 459,0 1 1,0 1-175,0 2 1,3 0-530,4-10 1,2-2 876,7 2 0,1-3 0,-8-8 0</inkml:trace>
  <inkml:trace contextRef="#ctx0" brushRef="#br0" timeOffset="27">18860 9862 8434,'-27'5'414,"1"-2"1,7 6-1,0 1 1,4 3-371,3 3 1,4 3-603,0 3 0,1 4 0,2-2 569,4-3 0,2-1 1,2 1-46,5 2 0,2 0 1,1-2-1,6 2 1,2-4-281,-2-9 0,3-3 0,-2-2 302,6-3 1,1-2-6,0-5 1,0-1 16,-1-2 0,-1-2 0,-4-2 0,-2-4 0,0 0-8,-6-1 1,-1 0-1,-1-1 8,0 0 0,2 0 0,-5 0-11,-6-9 0,-6 3-70,-2 6 0,-4 2 81,-5 0 0,-2 2-157,-3 0 0,-1 1-503,-1 2 0,1 2 312,0 1 1,1 0-107,4 4 1,0 1-903,-8-1 1518,10 4 1,8 0 0,6 1 0</inkml:trace>
  <inkml:trace contextRef="#ctx0" brushRef="#br0" timeOffset="28">19339 9819 9991,'-24'-10'672,"-1"1"1,5 3-1,2 5-476,-1 6 0,2 6-45,1 9 1,1 4-1053,8-7 0,1 2 0,1 0 919,-2 1 1,0-1 0,4 0 7,0 1 0,4-1 0,1 0 13,4 0 1,2 0-40,3 0 0,3-1-11,3-2 0,4-2-19,3-3 0,3-2 0,1-3 4,-5-1 1,2-2 0,0-1 0,-1-1-374,2-1 1,-2 0 0,1-1 0,-1-1 389,0-2 1,0 0-1,-1-1 1,-3-2-11,-2-2 1,-2-2-1,-2 0-296,5-5 1,-2-3 286,-4-1 0,-3-1-11,-2-5 0,-5 0 22,-1 3 0,-4 0 17,-3-2 0,-2 0-17,-4 6 1,-1 0-1,-1 1 0,-2 1-11,-1 0 0,-1 1-62,0 2 1,0 1-259,-1 3 1,-2 1-362,1 3 0,-2 2 0,0 3 709,-1 6 0,0 4 0,0-2 0,-4-4 0,2 1 0,5 8 0,0 2 0</inkml:trace>
  <inkml:trace contextRef="#ctx0" brushRef="#br0" timeOffset="29">17930 10559 9364,'17'4'1092,"1"-1"0,1 0 0,0-1 546,-2-1 0,3-2-1568,-1 1 0,3-1 1,1 0-1,0-1 496,-2 1 0,-1 0 0,0 0 0,3-1-342,1 0 0,3 0 0,1 0 0,-1-1 0,0 1-299,-3 1 1,0-2 0,-1 1 0,1-1 0,1 1 275,0 0 1,1 0 0,1-1-1,0 1 1,-1-1 0,0 1-1,-1 0-27,3-1 1,-2 0-1,-1 1 1,0-1-1,1 1-174,0 0 0,2 0 0,-1 0 0,1 0 0,-2 0 0,-3 0-140,0 0 0,-2-1 0,-1 1 0,0-1 140,5 2 0,1-1 0,-1-1 0,-1 0 0,0 0 0,-1-1 0,1 1 0,0 1 0,1-1 0,-4 1 0,1-1 0,1 0 0,1 0 0,-3 1 0,2 0 0,-1 0 0,0 0 0,0 0 30,5 0 0,1-1 0,-1 1 0,-2-1-30,-2 2 0,-3-1 0,0 1 0,3-1 0,-2 0 582,-5 1 1,-2 0-583,9-1 1876,-9 1-1876,-4-1 1268,-6 2-1268,-2-1 2958,-1-1-3071,-1 2-3164,1-2 0,-4-1 0,-5-2 0,-4 1 2457,-2 1 1,5 3 0,2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5069-449D-6345-96A9-6C5B0E20DAE3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268BB-1C32-2645-9412-FC731B702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902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268BB-1C32-2645-9412-FC731B702BF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954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268BB-1C32-2645-9412-FC731B702BF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025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268BB-1C32-2645-9412-FC731B702BF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225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268BB-1C32-2645-9412-FC731B702BF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215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268BB-1C32-2645-9412-FC731B702BF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374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98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500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B80832B-50D2-C3EA-FC35-405D176BC89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06430618"/>
              </p:ext>
            </p:extLst>
          </p:nvPr>
        </p:nvGraphicFramePr>
        <p:xfrm>
          <a:off x="0" y="5411"/>
          <a:ext cx="6858000" cy="4849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62919051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744343682"/>
                    </a:ext>
                  </a:extLst>
                </a:gridCol>
              </a:tblGrid>
              <a:tr h="242480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①</a:t>
                      </a:r>
                      <a:endParaRPr kumimoji="0" lang="en-GB" sz="2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◯</a:t>
                      </a:r>
                    </a:p>
                  </a:txBody>
                  <a:tcPr marT="1080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②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◯ </a:t>
                      </a:r>
                    </a:p>
                  </a:txBody>
                  <a:tcPr marT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2306782"/>
                  </a:ext>
                </a:extLst>
              </a:tr>
              <a:tr h="242480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③ 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◯</a:t>
                      </a:r>
                    </a:p>
                  </a:txBody>
                  <a:tcPr marT="1080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④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◯</a:t>
                      </a:r>
                    </a:p>
                  </a:txBody>
                  <a:tcPr marT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489332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6212E87-CAB5-1AD2-40F4-02121BA05ED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7519222"/>
              </p:ext>
            </p:extLst>
          </p:nvPr>
        </p:nvGraphicFramePr>
        <p:xfrm>
          <a:off x="0" y="5056382"/>
          <a:ext cx="6858000" cy="4849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62919051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744343682"/>
                    </a:ext>
                  </a:extLst>
                </a:gridCol>
              </a:tblGrid>
              <a:tr h="242480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①</a:t>
                      </a:r>
                      <a:endParaRPr kumimoji="0" lang="en-GB" sz="2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◯</a:t>
                      </a:r>
                    </a:p>
                  </a:txBody>
                  <a:tcPr marT="1080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②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◯ </a:t>
                      </a:r>
                    </a:p>
                  </a:txBody>
                  <a:tcPr marT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2306782"/>
                  </a:ext>
                </a:extLst>
              </a:tr>
              <a:tr h="242480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③ 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◯</a:t>
                      </a:r>
                    </a:p>
                  </a:txBody>
                  <a:tcPr marT="1080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④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◯</a:t>
                      </a:r>
                    </a:p>
                  </a:txBody>
                  <a:tcPr marT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4893327"/>
                  </a:ext>
                </a:extLst>
              </a:tr>
            </a:tbl>
          </a:graphicData>
        </a:graphic>
      </p:graphicFrame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166D8D1-8893-2230-1E69-D16D3BC8CE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00400" y="96251"/>
            <a:ext cx="457200" cy="2987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tIns="36000" bIns="0" anchor="ctr" anchorCtr="0"/>
          <a:lstStyle>
            <a:lvl1pPr marL="0" indent="0" algn="ctr">
              <a:buNone/>
              <a:defRPr sz="2000" b="1" u="none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n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6DA6F3A-7C17-3359-C16E-66496FC379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0400" y="5168994"/>
            <a:ext cx="457200" cy="2987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tIns="36000" bIns="0" anchor="ctr" anchorCtr="0"/>
          <a:lstStyle>
            <a:lvl1pPr marL="0" indent="0" algn="ctr">
              <a:buNone/>
              <a:defRPr sz="2000" b="1" u="none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n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8F9EB982-D266-1206-4762-0217532167C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95300" y="96838"/>
            <a:ext cx="2552700" cy="17210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D4D507A0-C9B6-1303-4806-ADE7BE380B3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0000" y="96838"/>
            <a:ext cx="2552700" cy="17210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A4121222-049A-046E-0766-3E67825901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5300" y="2531074"/>
            <a:ext cx="2552700" cy="17210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8000AD51-788F-E5BE-8C7E-C4F0EDFAB30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10000" y="2531074"/>
            <a:ext cx="2552700" cy="17210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74D7F3AA-25C6-DC6B-5F39-AFD532D00F8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95300" y="5168994"/>
            <a:ext cx="2552700" cy="17210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6EBE1C6B-3865-6AA6-5BF8-AADDABDC8DB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10000" y="5168994"/>
            <a:ext cx="2552700" cy="17210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6E77D4BF-C0E0-77D3-4E96-C14E4A5DF64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95300" y="7603230"/>
            <a:ext cx="2552700" cy="17210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5713D31D-9A56-407D-5DA6-65B3D0937BD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810000" y="7603230"/>
            <a:ext cx="2552700" cy="17210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389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ed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74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25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7837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9" r:id="rId2"/>
    <p:sldLayoutId id="2147483668" r:id="rId3"/>
    <p:sldLayoutId id="2147483670" r:id="rId4"/>
    <p:sldLayoutId id="2147483671" r:id="rId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7" Type="http://schemas.openxmlformats.org/officeDocument/2006/relationships/customXml" Target="../ink/ink2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52.png"/><Relationship Id="rId3" Type="http://schemas.openxmlformats.org/officeDocument/2006/relationships/image" Target="../media/image440.png"/><Relationship Id="rId7" Type="http://schemas.openxmlformats.org/officeDocument/2006/relationships/image" Target="../media/image48.png"/><Relationship Id="rId12" Type="http://schemas.openxmlformats.org/officeDocument/2006/relationships/customXml" Target="../ink/ink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11" Type="http://schemas.openxmlformats.org/officeDocument/2006/relationships/image" Target="../media/image51.png"/><Relationship Id="rId5" Type="http://schemas.openxmlformats.org/officeDocument/2006/relationships/image" Target="../media/image46.png"/><Relationship Id="rId10" Type="http://schemas.openxmlformats.org/officeDocument/2006/relationships/image" Target="../media/image50.png"/><Relationship Id="rId4" Type="http://schemas.openxmlformats.org/officeDocument/2006/relationships/image" Target="../media/image450.png"/><Relationship Id="rId9" Type="http://schemas.openxmlformats.org/officeDocument/2006/relationships/image" Target="../media/image49.png"/><Relationship Id="rId1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12" Type="http://schemas.openxmlformats.org/officeDocument/2006/relationships/customXml" Target="../ink/ink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5.xml"/><Relationship Id="rId11" Type="http://schemas.openxmlformats.org/officeDocument/2006/relationships/customXml" Target="../ink/ink7.xml"/><Relationship Id="rId5" Type="http://schemas.openxmlformats.org/officeDocument/2006/relationships/image" Target="../media/image55.png"/><Relationship Id="rId10" Type="http://schemas.openxmlformats.org/officeDocument/2006/relationships/image" Target="../media/image58.png"/><Relationship Id="rId4" Type="http://schemas.openxmlformats.org/officeDocument/2006/relationships/image" Target="../media/image490.png"/><Relationship Id="rId9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9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0.xml"/><Relationship Id="rId11" Type="http://schemas.openxmlformats.org/officeDocument/2006/relationships/image" Target="../media/image63.png"/><Relationship Id="rId5" Type="http://schemas.openxmlformats.org/officeDocument/2006/relationships/image" Target="../media/image60.png"/><Relationship Id="rId10" Type="http://schemas.openxmlformats.org/officeDocument/2006/relationships/customXml" Target="../ink/ink12.xml"/><Relationship Id="rId4" Type="http://schemas.openxmlformats.org/officeDocument/2006/relationships/customXml" Target="../ink/ink9.xml"/><Relationship Id="rId9" Type="http://schemas.openxmlformats.org/officeDocument/2006/relationships/customXml" Target="../ink/ink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ustomXml" Target="../ink/ink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65.png"/><Relationship Id="rId4" Type="http://schemas.openxmlformats.org/officeDocument/2006/relationships/customXml" Target="../ink/ink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0D2E7B28-A595-84D7-6B80-64466FBDEA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2720183"/>
                  </p:ext>
                </p:extLst>
              </p:nvPr>
            </p:nvGraphicFramePr>
            <p:xfrm>
              <a:off x="0" y="2"/>
              <a:ext cx="6858000" cy="33765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25252">
                      <a:extLst>
                        <a:ext uri="{9D8B030D-6E8A-4147-A177-3AD203B41FA5}">
                          <a16:colId xmlns:a16="http://schemas.microsoft.com/office/drawing/2014/main" val="629190510"/>
                        </a:ext>
                      </a:extLst>
                    </a:gridCol>
                    <a:gridCol w="3432748">
                      <a:extLst>
                        <a:ext uri="{9D8B030D-6E8A-4147-A177-3AD203B41FA5}">
                          <a16:colId xmlns:a16="http://schemas.microsoft.com/office/drawing/2014/main" val="2744343682"/>
                        </a:ext>
                      </a:extLst>
                    </a:gridCol>
                  </a:tblGrid>
                  <a:tr h="24634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GB" sz="13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Fraction to Percentage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i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Worked Example 1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6411661"/>
                      </a:ext>
                    </a:extLst>
                  </a:tr>
                  <a:tr h="1036885"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Eric has answered this question </a:t>
                          </a:r>
                          <a:r>
                            <a:rPr lang="en-GB" sz="1200" b="1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correctly</a:t>
                          </a:r>
                          <a:r>
                            <a:rPr lang="en-GB" sz="1200" b="0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Q:</a:t>
                          </a:r>
                          <a:r>
                            <a:rPr lang="en-GB" sz="1200" b="1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GB" sz="1200" b="0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Convert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27/60</m:t>
                              </m:r>
                            </m:oMath>
                          </a14:m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a percentage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A: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1: </a:t>
                          </a: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What is meant by the word ‘</a:t>
                          </a:r>
                          <a:r>
                            <a:rPr lang="en-GB" sz="1200" b="0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percentage</a:t>
                          </a: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’?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62306782"/>
                      </a:ext>
                    </a:extLst>
                  </a:tr>
                  <a:tr h="518442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2: </a:t>
                          </a: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Using Eric’s answer, write </a:t>
                          </a: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27/60</a:t>
                          </a: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as a decimal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63136118"/>
                      </a:ext>
                    </a:extLst>
                  </a:tr>
                  <a:tr h="518442"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i="1" u="none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Your turn</a:t>
                          </a: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i="1" u="none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Q:</a:t>
                          </a:r>
                          <a:r>
                            <a:rPr lang="en-GB" sz="1200" b="1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GB" sz="1200" b="0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Convert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28/80</m:t>
                              </m:r>
                            </m:oMath>
                          </a14:m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a percentage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A:</a:t>
                          </a: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8560585"/>
                      </a:ext>
                    </a:extLst>
                  </a:tr>
                  <a:tr h="1032688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3: </a:t>
                          </a: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Complete the sentence describing Eric’s method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5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b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1200" b="0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Eric converted the fraction a percentage by…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652448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0D2E7B28-A595-84D7-6B80-64466FBDEA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2720183"/>
                  </p:ext>
                </p:extLst>
              </p:nvPr>
            </p:nvGraphicFramePr>
            <p:xfrm>
              <a:off x="0" y="2"/>
              <a:ext cx="6858000" cy="33765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25252">
                      <a:extLst>
                        <a:ext uri="{9D8B030D-6E8A-4147-A177-3AD203B41FA5}">
                          <a16:colId xmlns:a16="http://schemas.microsoft.com/office/drawing/2014/main" val="629190510"/>
                        </a:ext>
                      </a:extLst>
                    </a:gridCol>
                    <a:gridCol w="3432748">
                      <a:extLst>
                        <a:ext uri="{9D8B030D-6E8A-4147-A177-3AD203B41FA5}">
                          <a16:colId xmlns:a16="http://schemas.microsoft.com/office/drawing/2014/main" val="2744343682"/>
                        </a:ext>
                      </a:extLst>
                    </a:gridCol>
                  </a:tblGrid>
                  <a:tr h="27012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GB" sz="13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Fraction to Percentage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i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Worked Example 1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6411661"/>
                      </a:ext>
                    </a:extLst>
                  </a:tr>
                  <a:tr h="1036885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70" t="-18699" r="-10074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1: </a:t>
                          </a: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What is meant by the word ‘</a:t>
                          </a:r>
                          <a:r>
                            <a:rPr lang="en-GB" sz="1200" b="0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percentage</a:t>
                          </a: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’?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62306782"/>
                      </a:ext>
                    </a:extLst>
                  </a:tr>
                  <a:tr h="518442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2: </a:t>
                          </a: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Using Eric’s answer, write </a:t>
                          </a: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27/60</a:t>
                          </a: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as a decimal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63136118"/>
                      </a:ext>
                    </a:extLst>
                  </a:tr>
                  <a:tr h="518442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70" t="-119672" r="-100741" b="-82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8560585"/>
                      </a:ext>
                    </a:extLst>
                  </a:tr>
                  <a:tr h="1032688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3: </a:t>
                          </a: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Complete the sentence describing Eric’s method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5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b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1200" b="0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Eric converted the fraction a percentage by…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6524481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31">
                <a:extLst>
                  <a:ext uri="{FF2B5EF4-FFF2-40B4-BE49-F238E27FC236}">
                    <a16:creationId xmlns:a16="http://schemas.microsoft.com/office/drawing/2014/main" id="{7A0264B5-E27B-E497-2916-5A7E420C1C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0453049"/>
                  </p:ext>
                </p:extLst>
              </p:nvPr>
            </p:nvGraphicFramePr>
            <p:xfrm>
              <a:off x="0" y="3539613"/>
              <a:ext cx="6858000" cy="51609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86000">
                      <a:extLst>
                        <a:ext uri="{9D8B030D-6E8A-4147-A177-3AD203B41FA5}">
                          <a16:colId xmlns:a16="http://schemas.microsoft.com/office/drawing/2014/main" val="62919051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744343682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525283833"/>
                        </a:ext>
                      </a:extLst>
                    </a:gridCol>
                  </a:tblGrid>
                  <a:tr h="0">
                    <a:tc gridSpan="2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Calculate the following, giving your answers as percentages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300" b="0" i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i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Task 1.1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6411661"/>
                      </a:ext>
                    </a:extLst>
                  </a:tr>
                  <a:tr h="611359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a) 14 out of 20</a:t>
                          </a: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b) 14 out of 35</a:t>
                          </a: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c) 45 out of 150</a:t>
                          </a: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62306782"/>
                      </a:ext>
                    </a:extLst>
                  </a:tr>
                  <a:tr h="611359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d) 24 out of 40</a:t>
                          </a: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e) 12 out of 75</a:t>
                          </a: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f) 42 out of 120</a:t>
                          </a: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53323064"/>
                      </a:ext>
                    </a:extLst>
                  </a:tr>
                  <a:tr h="611359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g) 2 red, 6 blue. </a:t>
                          </a: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% red?</a:t>
                          </a: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h) 2 red, 8 blue. </a:t>
                          </a: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% blue?</a:t>
                          </a: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 err="1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</a:t>
                          </a: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) 23 red, 27 blue. </a:t>
                          </a: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% red?</a:t>
                          </a: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54658397"/>
                      </a:ext>
                    </a:extLst>
                  </a:tr>
                  <a:tr h="611359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j) 18 red, 22 blue. </a:t>
                          </a: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% blue?</a:t>
                          </a: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k) 6 red, 10 blue. </a:t>
                          </a: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% red?</a:t>
                          </a: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l) 38 red, 42 blue. </a:t>
                          </a: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% blue?</a:t>
                          </a: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11768086"/>
                      </a:ext>
                    </a:extLst>
                  </a:tr>
                  <a:tr h="611359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m)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n)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o)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6897901"/>
                      </a:ext>
                    </a:extLst>
                  </a:tr>
                  <a:tr h="611359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20</m:t>
                                  </m:r>
                                </m:den>
                              </m:f>
                              <m:r>
                                <a:rPr lang="en-GB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q)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20</m:t>
                                  </m:r>
                                </m:den>
                              </m:f>
                              <m:r>
                                <a:rPr lang="en-GB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r)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17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25</m:t>
                                  </m:r>
                                </m:den>
                              </m:f>
                            </m:oMath>
                          </a14:m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68192213"/>
                      </a:ext>
                    </a:extLst>
                  </a:tr>
                  <a:tr h="611359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25</m:t>
                                  </m:r>
                                </m:den>
                              </m:f>
                              <m:r>
                                <a:rPr lang="en-GB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20</m:t>
                                  </m:r>
                                </m:den>
                              </m:f>
                              <m:r>
                                <a:rPr lang="en-GB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25</m:t>
                                  </m:r>
                                </m:den>
                              </m:f>
                            </m:oMath>
                          </a14:m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u)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50</m:t>
                                  </m:r>
                                </m:den>
                              </m:f>
                              <m:r>
                                <a:rPr lang="en-GB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72902458"/>
                      </a:ext>
                    </a:extLst>
                  </a:tr>
                  <a:tr h="611359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v)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30</m:t>
                                  </m:r>
                                </m:den>
                              </m:f>
                              <m:r>
                                <a:rPr lang="en-GB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50</m:t>
                                  </m:r>
                                </m:den>
                              </m:f>
                            </m:oMath>
                          </a14:m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50</m:t>
                                  </m:r>
                                </m:den>
                              </m:f>
                            </m:oMath>
                          </a14:m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x)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en-GB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25</m:t>
                                  </m:r>
                                </m:den>
                              </m:f>
                            </m:oMath>
                          </a14:m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274274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31">
                <a:extLst>
                  <a:ext uri="{FF2B5EF4-FFF2-40B4-BE49-F238E27FC236}">
                    <a16:creationId xmlns:a16="http://schemas.microsoft.com/office/drawing/2014/main" id="{7A0264B5-E27B-E497-2916-5A7E420C1C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0453049"/>
                  </p:ext>
                </p:extLst>
              </p:nvPr>
            </p:nvGraphicFramePr>
            <p:xfrm>
              <a:off x="0" y="3539613"/>
              <a:ext cx="6858000" cy="51609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86000">
                      <a:extLst>
                        <a:ext uri="{9D8B030D-6E8A-4147-A177-3AD203B41FA5}">
                          <a16:colId xmlns:a16="http://schemas.microsoft.com/office/drawing/2014/main" val="62919051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744343682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525283833"/>
                        </a:ext>
                      </a:extLst>
                    </a:gridCol>
                  </a:tblGrid>
                  <a:tr h="270120">
                    <a:tc gridSpan="2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Calculate the following, giving your answers as percentages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300" b="0" i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i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Task 1.1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6411661"/>
                      </a:ext>
                    </a:extLst>
                  </a:tr>
                  <a:tr h="611359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a) 14 out of 20</a:t>
                          </a: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b) 14 out of 35</a:t>
                          </a: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c) 45 out of 150</a:t>
                          </a: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62306782"/>
                      </a:ext>
                    </a:extLst>
                  </a:tr>
                  <a:tr h="611359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d) 24 out of 40</a:t>
                          </a: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e) 12 out of 75</a:t>
                          </a: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f) 42 out of 120</a:t>
                          </a: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53323064"/>
                      </a:ext>
                    </a:extLst>
                  </a:tr>
                  <a:tr h="611359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g) 2 red, 6 blue. </a:t>
                          </a: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% red?</a:t>
                          </a: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h) 2 red, 8 blue. </a:t>
                          </a: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% blue?</a:t>
                          </a: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 err="1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</a:t>
                          </a: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) 23 red, 27 blue. </a:t>
                          </a: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% red?</a:t>
                          </a: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54658397"/>
                      </a:ext>
                    </a:extLst>
                  </a:tr>
                  <a:tr h="611359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j) 18 red, 22 blue. </a:t>
                          </a: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% blue?</a:t>
                          </a: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k) 6 red, 10 blue. </a:t>
                          </a: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% red?</a:t>
                          </a: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l) 38 red, 42 blue. </a:t>
                          </a: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% blue?</a:t>
                          </a: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11768086"/>
                      </a:ext>
                    </a:extLst>
                  </a:tr>
                  <a:tr h="6113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56" t="-450000" r="-201111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556" t="-450000" r="-101111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556" t="-450000" r="-1111" b="-3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897901"/>
                      </a:ext>
                    </a:extLst>
                  </a:tr>
                  <a:tr h="6113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56" t="-550000" r="-201111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556" t="-550000" r="-101111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556" t="-550000" r="-1111" b="-2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8192213"/>
                      </a:ext>
                    </a:extLst>
                  </a:tr>
                  <a:tr h="6113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56" t="-636735" r="-20111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556" t="-636735" r="-10111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556" t="-636735" r="-1111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2902458"/>
                      </a:ext>
                    </a:extLst>
                  </a:tr>
                  <a:tr h="6113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56" t="-752083" r="-201111" b="-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556" t="-752083" r="-101111" b="-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556" t="-752083" r="-1111" b="-20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742745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3" name="Table 33">
            <a:extLst>
              <a:ext uri="{FF2B5EF4-FFF2-40B4-BE49-F238E27FC236}">
                <a16:creationId xmlns:a16="http://schemas.microsoft.com/office/drawing/2014/main" id="{1011C022-0B62-C6C9-8B62-347AA29482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085243"/>
              </p:ext>
            </p:extLst>
          </p:nvPr>
        </p:nvGraphicFramePr>
        <p:xfrm>
          <a:off x="-1" y="8793480"/>
          <a:ext cx="685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5">
                  <a:extLst>
                    <a:ext uri="{9D8B030D-6E8A-4147-A177-3AD203B41FA5}">
                      <a16:colId xmlns:a16="http://schemas.microsoft.com/office/drawing/2014/main" val="3965019116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3133846964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892529331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159558211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3380703898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352137141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626852456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2317596540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1822043702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4217995210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2060998632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1182224182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1721875411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471281895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164054010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2336132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16%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25%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30%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35%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37.5%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101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40%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45%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46%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49%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50%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52.5%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55%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60%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412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62%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65%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a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70%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75%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80%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81%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89%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134%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568166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0607107-2644-8060-1C07-346CEC40B5BC}"/>
                  </a:ext>
                </a:extLst>
              </p14:cNvPr>
              <p14:cNvContentPartPr/>
              <p14:nvPr/>
            </p14:nvContentPartPr>
            <p14:xfrm>
              <a:off x="484987" y="1115480"/>
              <a:ext cx="2664613" cy="469822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0607107-2644-8060-1C07-346CEC40B5B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8788" y="1099279"/>
                <a:ext cx="2697012" cy="502224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3" name="Table 33">
            <a:extLst>
              <a:ext uri="{FF2B5EF4-FFF2-40B4-BE49-F238E27FC236}">
                <a16:creationId xmlns:a16="http://schemas.microsoft.com/office/drawing/2014/main" id="{8BABFA08-7A06-D4BB-44F5-4571B95ECA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894947"/>
              </p:ext>
            </p:extLst>
          </p:nvPr>
        </p:nvGraphicFramePr>
        <p:xfrm>
          <a:off x="6942666" y="8793480"/>
          <a:ext cx="685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5">
                  <a:extLst>
                    <a:ext uri="{9D8B030D-6E8A-4147-A177-3AD203B41FA5}">
                      <a16:colId xmlns:a16="http://schemas.microsoft.com/office/drawing/2014/main" val="3965019116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3133846964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892529331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159558211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3380703898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352137141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626852456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2317596540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1822043702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4217995210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2060998632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1182224182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1721875411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471281895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164054010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2336132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C00000"/>
                          </a:solidFill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2000" b="0" kern="1200" dirty="0">
                          <a:solidFill>
                            <a:srgbClr val="C00000"/>
                          </a:solidFill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2000" b="0" kern="1200" dirty="0">
                          <a:solidFill>
                            <a:srgbClr val="C00000"/>
                          </a:solidFill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2000" b="0" kern="1200" dirty="0">
                          <a:solidFill>
                            <a:srgbClr val="C00000"/>
                          </a:solidFill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16%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2000" b="0" kern="1200" dirty="0">
                          <a:solidFill>
                            <a:srgbClr val="C00000"/>
                          </a:solidFill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25%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2000" b="0" kern="1200" dirty="0">
                          <a:solidFill>
                            <a:srgbClr val="C00000"/>
                          </a:solidFill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30%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2000" b="0" kern="1200" dirty="0">
                          <a:solidFill>
                            <a:srgbClr val="C00000"/>
                          </a:solidFill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35%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2000" b="0" kern="1200" dirty="0">
                          <a:solidFill>
                            <a:srgbClr val="C00000"/>
                          </a:solidFill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37.5%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101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C00000"/>
                          </a:solidFill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40%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2000" b="0" kern="1200" dirty="0">
                          <a:solidFill>
                            <a:srgbClr val="C00000"/>
                          </a:solidFill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45%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2000" b="0" kern="1200" dirty="0" err="1">
                          <a:solidFill>
                            <a:srgbClr val="C00000"/>
                          </a:solidFill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i</a:t>
                      </a:r>
                      <a:endParaRPr lang="en-GB" sz="2000" b="0" kern="1200" dirty="0">
                        <a:solidFill>
                          <a:srgbClr val="C00000"/>
                        </a:solidFill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46%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2000" b="0" kern="1200" dirty="0">
                          <a:solidFill>
                            <a:srgbClr val="C00000"/>
                          </a:solidFill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49%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2000" b="0" kern="1200" dirty="0">
                          <a:solidFill>
                            <a:srgbClr val="C00000"/>
                          </a:solidFill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50%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2000" b="0" kern="1200" dirty="0">
                          <a:solidFill>
                            <a:srgbClr val="C00000"/>
                          </a:solidFill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52.5%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2000" b="0" kern="1200" dirty="0">
                          <a:solidFill>
                            <a:srgbClr val="C00000"/>
                          </a:solidFill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j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55%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2000" b="0" kern="1200" dirty="0">
                          <a:solidFill>
                            <a:srgbClr val="C00000"/>
                          </a:solidFill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60%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412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C00000"/>
                          </a:solidFill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62%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2000" b="0" kern="1200" dirty="0">
                          <a:solidFill>
                            <a:srgbClr val="C00000"/>
                          </a:solidFill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65%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a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DEJAVU SANS" panose="020B0603030804020204" pitchFamily="34" charset="0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70%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2000" b="0" kern="1200" dirty="0">
                          <a:solidFill>
                            <a:srgbClr val="C00000"/>
                          </a:solidFill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q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75%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2000" b="0" kern="1200" dirty="0">
                          <a:solidFill>
                            <a:srgbClr val="C00000"/>
                          </a:solidFill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80%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2000" b="0" kern="1200" dirty="0">
                          <a:solidFill>
                            <a:srgbClr val="C00000"/>
                          </a:solidFill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81%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2000" b="0" kern="1200" dirty="0">
                          <a:solidFill>
                            <a:srgbClr val="C00000"/>
                          </a:solidFill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89%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2000" b="0" kern="1200" dirty="0">
                          <a:solidFill>
                            <a:srgbClr val="C00000"/>
                          </a:solidFill>
                          <a:latin typeface="DEJAVU SANS" panose="020B0603030804020204" pitchFamily="34" charset="0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134%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56816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D1EF764-5586-4302-F91B-217658DCDE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0054618"/>
                  </p:ext>
                </p:extLst>
              </p:nvPr>
            </p:nvGraphicFramePr>
            <p:xfrm>
              <a:off x="6942666" y="0"/>
              <a:ext cx="6858000" cy="33765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25252">
                      <a:extLst>
                        <a:ext uri="{9D8B030D-6E8A-4147-A177-3AD203B41FA5}">
                          <a16:colId xmlns:a16="http://schemas.microsoft.com/office/drawing/2014/main" val="629190510"/>
                        </a:ext>
                      </a:extLst>
                    </a:gridCol>
                    <a:gridCol w="3432748">
                      <a:extLst>
                        <a:ext uri="{9D8B030D-6E8A-4147-A177-3AD203B41FA5}">
                          <a16:colId xmlns:a16="http://schemas.microsoft.com/office/drawing/2014/main" val="2744343682"/>
                        </a:ext>
                      </a:extLst>
                    </a:gridCol>
                  </a:tblGrid>
                  <a:tr h="24634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GB" sz="13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Fraction to Percentage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i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Worked Example 1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6411661"/>
                      </a:ext>
                    </a:extLst>
                  </a:tr>
                  <a:tr h="1036885"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Eric has answered this question </a:t>
                          </a:r>
                          <a:r>
                            <a:rPr lang="en-GB" sz="1200" b="1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correctly</a:t>
                          </a:r>
                          <a:r>
                            <a:rPr lang="en-GB" sz="1200" b="0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Q:</a:t>
                          </a:r>
                          <a:r>
                            <a:rPr lang="en-GB" sz="1200" b="1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GB" sz="1200" b="0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Convert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27/60</m:t>
                              </m:r>
                            </m:oMath>
                          </a14:m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a percentage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A: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1: </a:t>
                          </a: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What is meant by the word ‘</a:t>
                          </a:r>
                          <a:r>
                            <a:rPr lang="en-GB" sz="1200" b="0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percentage</a:t>
                          </a: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’?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 number or ratio expressed as a fraction out of 100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62306782"/>
                      </a:ext>
                    </a:extLst>
                  </a:tr>
                  <a:tr h="518442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2: </a:t>
                          </a: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Using Eric’s answer, write </a:t>
                          </a: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27/60</a:t>
                          </a: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as a decimal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27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60</m:t>
                                    </m:r>
                                  </m:den>
                                </m:f>
                                <m:r>
                                  <a:rPr lang="en-GB" sz="1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→45%→0.45</m:t>
                                </m:r>
                              </m:oMath>
                            </m:oMathPara>
                          </a14:m>
                          <a:endParaRPr lang="en-GB" sz="1600" b="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63136118"/>
                      </a:ext>
                    </a:extLst>
                  </a:tr>
                  <a:tr h="518442"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i="1" u="none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Your turn</a:t>
                          </a: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i="1" u="none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Q:</a:t>
                          </a:r>
                          <a:r>
                            <a:rPr lang="en-GB" sz="1200" b="1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GB" sz="1200" b="0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Convert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28/80</m:t>
                              </m:r>
                            </m:oMath>
                          </a14:m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a percentage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A:</a:t>
                          </a: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28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80</m:t>
                                    </m:r>
                                  </m:den>
                                </m:f>
                                <m:r>
                                  <a:rPr lang="en-GB" sz="1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20</m:t>
                                    </m:r>
                                  </m:den>
                                </m:f>
                                <m:r>
                                  <a:rPr lang="en-GB" sz="1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35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100</m:t>
                                    </m:r>
                                  </m:den>
                                </m:f>
                                <m:r>
                                  <a:rPr lang="en-GB" sz="1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→35%</m:t>
                                </m:r>
                              </m:oMath>
                            </m:oMathPara>
                          </a14:m>
                          <a:endParaRPr lang="en-GB" sz="1600" b="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8560585"/>
                      </a:ext>
                    </a:extLst>
                  </a:tr>
                  <a:tr h="1032688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3: </a:t>
                          </a: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Complete the sentence describing Eric’s method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5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b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1200" b="0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Eric converted the fraction a percentage by…</a:t>
                          </a: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i="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…finding an equivalent fraction</a:t>
                          </a:r>
                          <a:br>
                            <a:rPr lang="en-GB" sz="1600" b="0" i="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1600" b="0" i="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with a denominator of 100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652448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D1EF764-5586-4302-F91B-217658DCDE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0054618"/>
                  </p:ext>
                </p:extLst>
              </p:nvPr>
            </p:nvGraphicFramePr>
            <p:xfrm>
              <a:off x="6942666" y="0"/>
              <a:ext cx="6858000" cy="33765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25252">
                      <a:extLst>
                        <a:ext uri="{9D8B030D-6E8A-4147-A177-3AD203B41FA5}">
                          <a16:colId xmlns:a16="http://schemas.microsoft.com/office/drawing/2014/main" val="629190510"/>
                        </a:ext>
                      </a:extLst>
                    </a:gridCol>
                    <a:gridCol w="3432748">
                      <a:extLst>
                        <a:ext uri="{9D8B030D-6E8A-4147-A177-3AD203B41FA5}">
                          <a16:colId xmlns:a16="http://schemas.microsoft.com/office/drawing/2014/main" val="2744343682"/>
                        </a:ext>
                      </a:extLst>
                    </a:gridCol>
                  </a:tblGrid>
                  <a:tr h="27012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GB" sz="13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Fraction to Percentage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i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Worked Example 1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6411661"/>
                      </a:ext>
                    </a:extLst>
                  </a:tr>
                  <a:tr h="1036885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370" t="-18699" r="-100741" b="-1032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1: </a:t>
                          </a: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What is meant by the word ‘</a:t>
                          </a:r>
                          <a:r>
                            <a:rPr lang="en-GB" sz="1200" b="0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percentage</a:t>
                          </a: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’?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 number or ratio expressed as a fraction out of 100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62306782"/>
                      </a:ext>
                    </a:extLst>
                  </a:tr>
                  <a:tr h="518442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00000" t="-128049" r="-369" b="-1048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3136118"/>
                      </a:ext>
                    </a:extLst>
                  </a:tr>
                  <a:tr h="518442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370" t="-119672" r="-100741" b="-409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8560585"/>
                      </a:ext>
                    </a:extLst>
                  </a:tr>
                  <a:tr h="1032688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3: </a:t>
                          </a: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Complete the sentence describing Eric’s method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5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b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1200" b="0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Eric converted the fraction a percentage by…</a:t>
                          </a: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i="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…finding an equivalent fraction</a:t>
                          </a:r>
                          <a:br>
                            <a:rPr lang="en-GB" sz="1600" b="0" i="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1600" b="0" i="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with a denominator of 100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6524481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F7A8046-376D-3E02-86E7-0436FB19E6C6}"/>
                  </a:ext>
                </a:extLst>
              </p14:cNvPr>
              <p14:cNvContentPartPr/>
              <p14:nvPr/>
            </p14:nvContentPartPr>
            <p14:xfrm>
              <a:off x="7379893" y="1115480"/>
              <a:ext cx="2664613" cy="469822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F7A8046-376D-3E02-86E7-0436FB19E6C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63694" y="1099279"/>
                <a:ext cx="2697012" cy="50222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984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7C0AD7FC-74E3-D684-4A3E-C011346374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24327"/>
                  </p:ext>
                </p:extLst>
              </p:nvPr>
            </p:nvGraphicFramePr>
            <p:xfrm>
              <a:off x="11" y="0"/>
              <a:ext cx="6857977" cy="191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9703">
                      <a:extLst>
                        <a:ext uri="{9D8B030D-6E8A-4147-A177-3AD203B41FA5}">
                          <a16:colId xmlns:a16="http://schemas.microsoft.com/office/drawing/2014/main" val="582080408"/>
                        </a:ext>
                      </a:extLst>
                    </a:gridCol>
                    <a:gridCol w="649703">
                      <a:extLst>
                        <a:ext uri="{9D8B030D-6E8A-4147-A177-3AD203B41FA5}">
                          <a16:colId xmlns:a16="http://schemas.microsoft.com/office/drawing/2014/main" val="987732888"/>
                        </a:ext>
                      </a:extLst>
                    </a:gridCol>
                    <a:gridCol w="649703">
                      <a:extLst>
                        <a:ext uri="{9D8B030D-6E8A-4147-A177-3AD203B41FA5}">
                          <a16:colId xmlns:a16="http://schemas.microsoft.com/office/drawing/2014/main" val="648742808"/>
                        </a:ext>
                      </a:extLst>
                    </a:gridCol>
                    <a:gridCol w="505325">
                      <a:extLst>
                        <a:ext uri="{9D8B030D-6E8A-4147-A177-3AD203B41FA5}">
                          <a16:colId xmlns:a16="http://schemas.microsoft.com/office/drawing/2014/main" val="3132492043"/>
                        </a:ext>
                      </a:extLst>
                    </a:gridCol>
                    <a:gridCol w="649703">
                      <a:extLst>
                        <a:ext uri="{9D8B030D-6E8A-4147-A177-3AD203B41FA5}">
                          <a16:colId xmlns:a16="http://schemas.microsoft.com/office/drawing/2014/main" val="1481768157"/>
                        </a:ext>
                      </a:extLst>
                    </a:gridCol>
                    <a:gridCol w="649703">
                      <a:extLst>
                        <a:ext uri="{9D8B030D-6E8A-4147-A177-3AD203B41FA5}">
                          <a16:colId xmlns:a16="http://schemas.microsoft.com/office/drawing/2014/main" val="3450075307"/>
                        </a:ext>
                      </a:extLst>
                    </a:gridCol>
                    <a:gridCol w="649703">
                      <a:extLst>
                        <a:ext uri="{9D8B030D-6E8A-4147-A177-3AD203B41FA5}">
                          <a16:colId xmlns:a16="http://schemas.microsoft.com/office/drawing/2014/main" val="1560264190"/>
                        </a:ext>
                      </a:extLst>
                    </a:gridCol>
                    <a:gridCol w="505325">
                      <a:extLst>
                        <a:ext uri="{9D8B030D-6E8A-4147-A177-3AD203B41FA5}">
                          <a16:colId xmlns:a16="http://schemas.microsoft.com/office/drawing/2014/main" val="1114245022"/>
                        </a:ext>
                      </a:extLst>
                    </a:gridCol>
                    <a:gridCol w="649703">
                      <a:extLst>
                        <a:ext uri="{9D8B030D-6E8A-4147-A177-3AD203B41FA5}">
                          <a16:colId xmlns:a16="http://schemas.microsoft.com/office/drawing/2014/main" val="2025018399"/>
                        </a:ext>
                      </a:extLst>
                    </a:gridCol>
                    <a:gridCol w="649703">
                      <a:extLst>
                        <a:ext uri="{9D8B030D-6E8A-4147-A177-3AD203B41FA5}">
                          <a16:colId xmlns:a16="http://schemas.microsoft.com/office/drawing/2014/main" val="1512412794"/>
                        </a:ext>
                      </a:extLst>
                    </a:gridCol>
                    <a:gridCol w="649703">
                      <a:extLst>
                        <a:ext uri="{9D8B030D-6E8A-4147-A177-3AD203B41FA5}">
                          <a16:colId xmlns:a16="http://schemas.microsoft.com/office/drawing/2014/main" val="4210534933"/>
                        </a:ext>
                      </a:extLst>
                    </a:gridCol>
                  </a:tblGrid>
                  <a:tr h="273600">
                    <a:tc gridSpan="8"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Complete the tables of equivalent fractions, decimals and percentages.</a:t>
                          </a:r>
                          <a:endParaRPr lang="en-GB" sz="1200" dirty="0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r"/>
                          <a:r>
                            <a:rPr kumimoji="0" lang="en-GB" sz="13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Task 1.2</a:t>
                          </a:r>
                          <a:endParaRPr lang="en-GB" dirty="0"/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8216938"/>
                      </a:ext>
                    </a:extLst>
                  </a:tr>
                  <a:tr h="3276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5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5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5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25%</m:t>
                              </m:r>
                            </m:oMath>
                          </a14:m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500" dirty="0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8%</m:t>
                              </m:r>
                            </m:oMath>
                          </a14:m>
                          <a:r>
                            <a:rPr lang="en-GB" sz="1500" dirty="0"/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4915862"/>
                      </a:ext>
                    </a:extLst>
                  </a:tr>
                  <a:tr h="3276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5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5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5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5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500" dirty="0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500" dirty="0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69590795"/>
                      </a:ext>
                    </a:extLst>
                  </a:tr>
                  <a:tr h="3276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0.9</m:t>
                              </m:r>
                            </m:oMath>
                          </a14:m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5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5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5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500" dirty="0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6.5%</m:t>
                              </m:r>
                            </m:oMath>
                          </a14:m>
                          <a:r>
                            <a:rPr lang="en-GB" sz="1500" dirty="0"/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5798698"/>
                      </a:ext>
                    </a:extLst>
                  </a:tr>
                  <a:tr h="3276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0.09</m:t>
                              </m:r>
                            </m:oMath>
                          </a14:m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5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1" dirty="0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0.4</m:t>
                              </m:r>
                            </m:oMath>
                          </a14:m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500" dirty="0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500" dirty="0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45%</m:t>
                              </m:r>
                            </m:oMath>
                          </a14:m>
                          <a:r>
                            <a:rPr lang="en-GB" sz="1500" dirty="0"/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5898322"/>
                      </a:ext>
                    </a:extLst>
                  </a:tr>
                  <a:tr h="3276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5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2%</m:t>
                              </m:r>
                            </m:oMath>
                          </a14:m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0.8</m:t>
                              </m:r>
                            </m:oMath>
                          </a14:m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500" dirty="0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1500" dirty="0"/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500" dirty="0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482386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7C0AD7FC-74E3-D684-4A3E-C011346374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24327"/>
                  </p:ext>
                </p:extLst>
              </p:nvPr>
            </p:nvGraphicFramePr>
            <p:xfrm>
              <a:off x="11" y="0"/>
              <a:ext cx="6857977" cy="191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9703">
                      <a:extLst>
                        <a:ext uri="{9D8B030D-6E8A-4147-A177-3AD203B41FA5}">
                          <a16:colId xmlns:a16="http://schemas.microsoft.com/office/drawing/2014/main" val="582080408"/>
                        </a:ext>
                      </a:extLst>
                    </a:gridCol>
                    <a:gridCol w="649703">
                      <a:extLst>
                        <a:ext uri="{9D8B030D-6E8A-4147-A177-3AD203B41FA5}">
                          <a16:colId xmlns:a16="http://schemas.microsoft.com/office/drawing/2014/main" val="987732888"/>
                        </a:ext>
                      </a:extLst>
                    </a:gridCol>
                    <a:gridCol w="649703">
                      <a:extLst>
                        <a:ext uri="{9D8B030D-6E8A-4147-A177-3AD203B41FA5}">
                          <a16:colId xmlns:a16="http://schemas.microsoft.com/office/drawing/2014/main" val="648742808"/>
                        </a:ext>
                      </a:extLst>
                    </a:gridCol>
                    <a:gridCol w="505325">
                      <a:extLst>
                        <a:ext uri="{9D8B030D-6E8A-4147-A177-3AD203B41FA5}">
                          <a16:colId xmlns:a16="http://schemas.microsoft.com/office/drawing/2014/main" val="3132492043"/>
                        </a:ext>
                      </a:extLst>
                    </a:gridCol>
                    <a:gridCol w="649703">
                      <a:extLst>
                        <a:ext uri="{9D8B030D-6E8A-4147-A177-3AD203B41FA5}">
                          <a16:colId xmlns:a16="http://schemas.microsoft.com/office/drawing/2014/main" val="1481768157"/>
                        </a:ext>
                      </a:extLst>
                    </a:gridCol>
                    <a:gridCol w="649703">
                      <a:extLst>
                        <a:ext uri="{9D8B030D-6E8A-4147-A177-3AD203B41FA5}">
                          <a16:colId xmlns:a16="http://schemas.microsoft.com/office/drawing/2014/main" val="3450075307"/>
                        </a:ext>
                      </a:extLst>
                    </a:gridCol>
                    <a:gridCol w="649703">
                      <a:extLst>
                        <a:ext uri="{9D8B030D-6E8A-4147-A177-3AD203B41FA5}">
                          <a16:colId xmlns:a16="http://schemas.microsoft.com/office/drawing/2014/main" val="1560264190"/>
                        </a:ext>
                      </a:extLst>
                    </a:gridCol>
                    <a:gridCol w="505325">
                      <a:extLst>
                        <a:ext uri="{9D8B030D-6E8A-4147-A177-3AD203B41FA5}">
                          <a16:colId xmlns:a16="http://schemas.microsoft.com/office/drawing/2014/main" val="1114245022"/>
                        </a:ext>
                      </a:extLst>
                    </a:gridCol>
                    <a:gridCol w="649703">
                      <a:extLst>
                        <a:ext uri="{9D8B030D-6E8A-4147-A177-3AD203B41FA5}">
                          <a16:colId xmlns:a16="http://schemas.microsoft.com/office/drawing/2014/main" val="2025018399"/>
                        </a:ext>
                      </a:extLst>
                    </a:gridCol>
                    <a:gridCol w="649703">
                      <a:extLst>
                        <a:ext uri="{9D8B030D-6E8A-4147-A177-3AD203B41FA5}">
                          <a16:colId xmlns:a16="http://schemas.microsoft.com/office/drawing/2014/main" val="1512412794"/>
                        </a:ext>
                      </a:extLst>
                    </a:gridCol>
                    <a:gridCol w="649703">
                      <a:extLst>
                        <a:ext uri="{9D8B030D-6E8A-4147-A177-3AD203B41FA5}">
                          <a16:colId xmlns:a16="http://schemas.microsoft.com/office/drawing/2014/main" val="4210534933"/>
                        </a:ext>
                      </a:extLst>
                    </a:gridCol>
                  </a:tblGrid>
                  <a:tr h="273600">
                    <a:tc gridSpan="8"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Complete the tables of equivalent fractions, decimals and percentages.</a:t>
                          </a:r>
                          <a:endParaRPr lang="en-GB" sz="1200" dirty="0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r"/>
                          <a:r>
                            <a:rPr kumimoji="0" lang="en-GB" sz="13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Task 1.2</a:t>
                          </a:r>
                          <a:endParaRPr lang="en-GB" dirty="0"/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8216938"/>
                      </a:ext>
                    </a:extLst>
                  </a:tr>
                  <a:tr h="327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61" t="-96000" r="-962745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5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5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5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82353" t="-96000" r="-382353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500" dirty="0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60784" t="-96000" r="-3922" b="-4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4915862"/>
                      </a:ext>
                    </a:extLst>
                  </a:tr>
                  <a:tr h="327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61" t="-188462" r="-962745" b="-3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5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5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80392" t="-188462" r="-584314" b="-3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5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5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0784" t="-188462" r="-203922" b="-3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500" dirty="0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500" dirty="0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69590795"/>
                      </a:ext>
                    </a:extLst>
                  </a:tr>
                  <a:tr h="3276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961" t="-288462" r="-862745" b="-2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5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80392" t="-288462" r="-584314" b="-2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5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5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500" dirty="0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60784" t="-288462" r="-3922" b="-20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5798698"/>
                      </a:ext>
                    </a:extLst>
                  </a:tr>
                  <a:tr h="3276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961" t="-388462" r="-862745" b="-1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5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1" dirty="0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1154" t="-388462" r="-473077" b="-1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500" dirty="0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500" dirty="0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60784" t="-388462" r="-3922" b="-10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5898322"/>
                      </a:ext>
                    </a:extLst>
                  </a:tr>
                  <a:tr h="3276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5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961" t="-488462" r="-762745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1154" t="-488462" r="-473077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500" dirty="0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60784" t="-488462" r="-103922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500" dirty="0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482386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F0D64BD9-8741-3BDB-8AB7-E42D176A74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3207129"/>
                  </p:ext>
                </p:extLst>
              </p:nvPr>
            </p:nvGraphicFramePr>
            <p:xfrm>
              <a:off x="10" y="1978040"/>
              <a:ext cx="6857990" cy="972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5799">
                      <a:extLst>
                        <a:ext uri="{9D8B030D-6E8A-4147-A177-3AD203B41FA5}">
                          <a16:colId xmlns:a16="http://schemas.microsoft.com/office/drawing/2014/main" val="1106749706"/>
                        </a:ext>
                      </a:extLst>
                    </a:gridCol>
                    <a:gridCol w="685799">
                      <a:extLst>
                        <a:ext uri="{9D8B030D-6E8A-4147-A177-3AD203B41FA5}">
                          <a16:colId xmlns:a16="http://schemas.microsoft.com/office/drawing/2014/main" val="2587774878"/>
                        </a:ext>
                      </a:extLst>
                    </a:gridCol>
                    <a:gridCol w="685799">
                      <a:extLst>
                        <a:ext uri="{9D8B030D-6E8A-4147-A177-3AD203B41FA5}">
                          <a16:colId xmlns:a16="http://schemas.microsoft.com/office/drawing/2014/main" val="1902912512"/>
                        </a:ext>
                      </a:extLst>
                    </a:gridCol>
                    <a:gridCol w="685799">
                      <a:extLst>
                        <a:ext uri="{9D8B030D-6E8A-4147-A177-3AD203B41FA5}">
                          <a16:colId xmlns:a16="http://schemas.microsoft.com/office/drawing/2014/main" val="3665185388"/>
                        </a:ext>
                      </a:extLst>
                    </a:gridCol>
                    <a:gridCol w="685799">
                      <a:extLst>
                        <a:ext uri="{9D8B030D-6E8A-4147-A177-3AD203B41FA5}">
                          <a16:colId xmlns:a16="http://schemas.microsoft.com/office/drawing/2014/main" val="4124030692"/>
                        </a:ext>
                      </a:extLst>
                    </a:gridCol>
                    <a:gridCol w="685799">
                      <a:extLst>
                        <a:ext uri="{9D8B030D-6E8A-4147-A177-3AD203B41FA5}">
                          <a16:colId xmlns:a16="http://schemas.microsoft.com/office/drawing/2014/main" val="3479915076"/>
                        </a:ext>
                      </a:extLst>
                    </a:gridCol>
                    <a:gridCol w="685799">
                      <a:extLst>
                        <a:ext uri="{9D8B030D-6E8A-4147-A177-3AD203B41FA5}">
                          <a16:colId xmlns:a16="http://schemas.microsoft.com/office/drawing/2014/main" val="3282369586"/>
                        </a:ext>
                      </a:extLst>
                    </a:gridCol>
                    <a:gridCol w="685799">
                      <a:extLst>
                        <a:ext uri="{9D8B030D-6E8A-4147-A177-3AD203B41FA5}">
                          <a16:colId xmlns:a16="http://schemas.microsoft.com/office/drawing/2014/main" val="2988525742"/>
                        </a:ext>
                      </a:extLst>
                    </a:gridCol>
                    <a:gridCol w="685799">
                      <a:extLst>
                        <a:ext uri="{9D8B030D-6E8A-4147-A177-3AD203B41FA5}">
                          <a16:colId xmlns:a16="http://schemas.microsoft.com/office/drawing/2014/main" val="3162813522"/>
                        </a:ext>
                      </a:extLst>
                    </a:gridCol>
                    <a:gridCol w="685799">
                      <a:extLst>
                        <a:ext uri="{9D8B030D-6E8A-4147-A177-3AD203B41FA5}">
                          <a16:colId xmlns:a16="http://schemas.microsoft.com/office/drawing/2014/main" val="3167082298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19440" marR="1944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19440" marR="1944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19440" marR="1944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19440" marR="1944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19440" marR="1944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19440" marR="1944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19440" marR="1944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50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19440" marR="1944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19440" marR="1944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200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19440" marR="1944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3000068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0.02</a:t>
                          </a:r>
                        </a:p>
                      </a:txBody>
                      <a:tcPr marL="19440" marR="1944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0.065</a:t>
                          </a:r>
                        </a:p>
                      </a:txBody>
                      <a:tcPr marL="19440" marR="1944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0.08</a:t>
                          </a:r>
                        </a:p>
                      </a:txBody>
                      <a:tcPr marL="19440" marR="1944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0.12</a:t>
                          </a:r>
                        </a:p>
                      </a:txBody>
                      <a:tcPr marL="19440" marR="1944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0.15</a:t>
                          </a:r>
                        </a:p>
                      </a:txBody>
                      <a:tcPr marL="19440" marR="1944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0.2</a:t>
                          </a:r>
                        </a:p>
                      </a:txBody>
                      <a:tcPr marL="19440" marR="1944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0.25</a:t>
                          </a:r>
                        </a:p>
                      </a:txBody>
                      <a:tcPr marL="19440" marR="1944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0.45</a:t>
                          </a:r>
                        </a:p>
                      </a:txBody>
                      <a:tcPr marL="19440" marR="1944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0.5</a:t>
                          </a:r>
                        </a:p>
                      </a:txBody>
                      <a:tcPr marL="19440" marR="1944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0.6</a:t>
                          </a:r>
                        </a:p>
                      </a:txBody>
                      <a:tcPr marL="19440" marR="1944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743642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9%</a:t>
                          </a:r>
                        </a:p>
                      </a:txBody>
                      <a:tcPr marL="19440" marR="1944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12%</a:t>
                          </a:r>
                        </a:p>
                      </a:txBody>
                      <a:tcPr marL="19440" marR="1944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15%</a:t>
                          </a:r>
                        </a:p>
                      </a:txBody>
                      <a:tcPr marL="19440" marR="1944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20%</a:t>
                          </a:r>
                        </a:p>
                      </a:txBody>
                      <a:tcPr marL="19440" marR="1944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40%</a:t>
                          </a:r>
                        </a:p>
                      </a:txBody>
                      <a:tcPr marL="19440" marR="1944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50%</a:t>
                          </a:r>
                        </a:p>
                      </a:txBody>
                      <a:tcPr marL="19440" marR="1944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60%</a:t>
                          </a:r>
                        </a:p>
                      </a:txBody>
                      <a:tcPr marL="19440" marR="1944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80%</a:t>
                          </a:r>
                        </a:p>
                      </a:txBody>
                      <a:tcPr marL="19440" marR="1944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90%</a:t>
                          </a:r>
                        </a:p>
                      </a:txBody>
                      <a:tcPr marL="19440" marR="1944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200%</a:t>
                          </a:r>
                        </a:p>
                      </a:txBody>
                      <a:tcPr marL="19440" marR="1944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24629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F0D64BD9-8741-3BDB-8AB7-E42D176A74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3207129"/>
                  </p:ext>
                </p:extLst>
              </p:nvPr>
            </p:nvGraphicFramePr>
            <p:xfrm>
              <a:off x="10" y="1978040"/>
              <a:ext cx="6857990" cy="972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5799">
                      <a:extLst>
                        <a:ext uri="{9D8B030D-6E8A-4147-A177-3AD203B41FA5}">
                          <a16:colId xmlns:a16="http://schemas.microsoft.com/office/drawing/2014/main" val="1106749706"/>
                        </a:ext>
                      </a:extLst>
                    </a:gridCol>
                    <a:gridCol w="685799">
                      <a:extLst>
                        <a:ext uri="{9D8B030D-6E8A-4147-A177-3AD203B41FA5}">
                          <a16:colId xmlns:a16="http://schemas.microsoft.com/office/drawing/2014/main" val="2587774878"/>
                        </a:ext>
                      </a:extLst>
                    </a:gridCol>
                    <a:gridCol w="685799">
                      <a:extLst>
                        <a:ext uri="{9D8B030D-6E8A-4147-A177-3AD203B41FA5}">
                          <a16:colId xmlns:a16="http://schemas.microsoft.com/office/drawing/2014/main" val="1902912512"/>
                        </a:ext>
                      </a:extLst>
                    </a:gridCol>
                    <a:gridCol w="685799">
                      <a:extLst>
                        <a:ext uri="{9D8B030D-6E8A-4147-A177-3AD203B41FA5}">
                          <a16:colId xmlns:a16="http://schemas.microsoft.com/office/drawing/2014/main" val="3665185388"/>
                        </a:ext>
                      </a:extLst>
                    </a:gridCol>
                    <a:gridCol w="685799">
                      <a:extLst>
                        <a:ext uri="{9D8B030D-6E8A-4147-A177-3AD203B41FA5}">
                          <a16:colId xmlns:a16="http://schemas.microsoft.com/office/drawing/2014/main" val="4124030692"/>
                        </a:ext>
                      </a:extLst>
                    </a:gridCol>
                    <a:gridCol w="685799">
                      <a:extLst>
                        <a:ext uri="{9D8B030D-6E8A-4147-A177-3AD203B41FA5}">
                          <a16:colId xmlns:a16="http://schemas.microsoft.com/office/drawing/2014/main" val="3479915076"/>
                        </a:ext>
                      </a:extLst>
                    </a:gridCol>
                    <a:gridCol w="685799">
                      <a:extLst>
                        <a:ext uri="{9D8B030D-6E8A-4147-A177-3AD203B41FA5}">
                          <a16:colId xmlns:a16="http://schemas.microsoft.com/office/drawing/2014/main" val="3282369586"/>
                        </a:ext>
                      </a:extLst>
                    </a:gridCol>
                    <a:gridCol w="685799">
                      <a:extLst>
                        <a:ext uri="{9D8B030D-6E8A-4147-A177-3AD203B41FA5}">
                          <a16:colId xmlns:a16="http://schemas.microsoft.com/office/drawing/2014/main" val="2988525742"/>
                        </a:ext>
                      </a:extLst>
                    </a:gridCol>
                    <a:gridCol w="685799">
                      <a:extLst>
                        <a:ext uri="{9D8B030D-6E8A-4147-A177-3AD203B41FA5}">
                          <a16:colId xmlns:a16="http://schemas.microsoft.com/office/drawing/2014/main" val="3162813522"/>
                        </a:ext>
                      </a:extLst>
                    </a:gridCol>
                    <a:gridCol w="685799">
                      <a:extLst>
                        <a:ext uri="{9D8B030D-6E8A-4147-A177-3AD203B41FA5}">
                          <a16:colId xmlns:a16="http://schemas.microsoft.com/office/drawing/2014/main" val="3167082298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9440" marR="1944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852" r="-903704" b="-21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9440" marR="1944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1852" r="-803704" b="-21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9440" marR="1944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1852" r="-703704" b="-21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9440" marR="1944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1852" r="-603704" b="-21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9440" marR="1944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1852" r="-503704" b="-21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9440" marR="1944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1852" r="-403704" b="-21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9440" marR="1944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01852" r="-303704" b="-21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9440" marR="1944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01852" r="-203704" b="-21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9440" marR="1944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01852" r="-103704" b="-21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9440" marR="1944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01852" r="-3704" b="-21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3000068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0.02</a:t>
                          </a:r>
                        </a:p>
                      </a:txBody>
                      <a:tcPr marL="19440" marR="1944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0.065</a:t>
                          </a:r>
                        </a:p>
                      </a:txBody>
                      <a:tcPr marL="19440" marR="1944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0.08</a:t>
                          </a:r>
                        </a:p>
                      </a:txBody>
                      <a:tcPr marL="19440" marR="1944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0.12</a:t>
                          </a:r>
                        </a:p>
                      </a:txBody>
                      <a:tcPr marL="19440" marR="1944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0.15</a:t>
                          </a:r>
                        </a:p>
                      </a:txBody>
                      <a:tcPr marL="19440" marR="1944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0.2</a:t>
                          </a:r>
                        </a:p>
                      </a:txBody>
                      <a:tcPr marL="19440" marR="1944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0.25</a:t>
                          </a:r>
                        </a:p>
                      </a:txBody>
                      <a:tcPr marL="19440" marR="1944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0.45</a:t>
                          </a:r>
                        </a:p>
                      </a:txBody>
                      <a:tcPr marL="19440" marR="1944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0.5</a:t>
                          </a:r>
                        </a:p>
                      </a:txBody>
                      <a:tcPr marL="19440" marR="1944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0.6</a:t>
                          </a:r>
                        </a:p>
                      </a:txBody>
                      <a:tcPr marL="19440" marR="1944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743642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9%</a:t>
                          </a:r>
                        </a:p>
                      </a:txBody>
                      <a:tcPr marL="19440" marR="1944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12%</a:t>
                          </a:r>
                        </a:p>
                      </a:txBody>
                      <a:tcPr marL="19440" marR="1944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15%</a:t>
                          </a:r>
                        </a:p>
                      </a:txBody>
                      <a:tcPr marL="19440" marR="1944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20%</a:t>
                          </a:r>
                        </a:p>
                      </a:txBody>
                      <a:tcPr marL="19440" marR="1944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40%</a:t>
                          </a:r>
                        </a:p>
                      </a:txBody>
                      <a:tcPr marL="19440" marR="1944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50%</a:t>
                          </a:r>
                        </a:p>
                      </a:txBody>
                      <a:tcPr marL="19440" marR="1944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60%</a:t>
                          </a:r>
                        </a:p>
                      </a:txBody>
                      <a:tcPr marL="19440" marR="1944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80%</a:t>
                          </a:r>
                        </a:p>
                      </a:txBody>
                      <a:tcPr marL="19440" marR="1944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90%</a:t>
                          </a:r>
                        </a:p>
                      </a:txBody>
                      <a:tcPr marL="19440" marR="1944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200%</a:t>
                          </a:r>
                        </a:p>
                      </a:txBody>
                      <a:tcPr marL="19440" marR="1944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246296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9">
                <a:extLst>
                  <a:ext uri="{FF2B5EF4-FFF2-40B4-BE49-F238E27FC236}">
                    <a16:creationId xmlns:a16="http://schemas.microsoft.com/office/drawing/2014/main" id="{9BA14C3F-DD44-7990-C95C-5D2DE2A7C5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2906174"/>
                  </p:ext>
                </p:extLst>
              </p:nvPr>
            </p:nvGraphicFramePr>
            <p:xfrm>
              <a:off x="0" y="3125112"/>
              <a:ext cx="6857992" cy="191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9713">
                      <a:extLst>
                        <a:ext uri="{9D8B030D-6E8A-4147-A177-3AD203B41FA5}">
                          <a16:colId xmlns:a16="http://schemas.microsoft.com/office/drawing/2014/main" val="310076861"/>
                        </a:ext>
                      </a:extLst>
                    </a:gridCol>
                    <a:gridCol w="979713">
                      <a:extLst>
                        <a:ext uri="{9D8B030D-6E8A-4147-A177-3AD203B41FA5}">
                          <a16:colId xmlns:a16="http://schemas.microsoft.com/office/drawing/2014/main" val="4185670611"/>
                        </a:ext>
                      </a:extLst>
                    </a:gridCol>
                    <a:gridCol w="979713">
                      <a:extLst>
                        <a:ext uri="{9D8B030D-6E8A-4147-A177-3AD203B41FA5}">
                          <a16:colId xmlns:a16="http://schemas.microsoft.com/office/drawing/2014/main" val="3294348310"/>
                        </a:ext>
                      </a:extLst>
                    </a:gridCol>
                    <a:gridCol w="979714">
                      <a:extLst>
                        <a:ext uri="{9D8B030D-6E8A-4147-A177-3AD203B41FA5}">
                          <a16:colId xmlns:a16="http://schemas.microsoft.com/office/drawing/2014/main" val="2292747067"/>
                        </a:ext>
                      </a:extLst>
                    </a:gridCol>
                    <a:gridCol w="979713">
                      <a:extLst>
                        <a:ext uri="{9D8B030D-6E8A-4147-A177-3AD203B41FA5}">
                          <a16:colId xmlns:a16="http://schemas.microsoft.com/office/drawing/2014/main" val="607419710"/>
                        </a:ext>
                      </a:extLst>
                    </a:gridCol>
                    <a:gridCol w="820182">
                      <a:extLst>
                        <a:ext uri="{9D8B030D-6E8A-4147-A177-3AD203B41FA5}">
                          <a16:colId xmlns:a16="http://schemas.microsoft.com/office/drawing/2014/main" val="224705948"/>
                        </a:ext>
                      </a:extLst>
                    </a:gridCol>
                    <a:gridCol w="159531">
                      <a:extLst>
                        <a:ext uri="{9D8B030D-6E8A-4147-A177-3AD203B41FA5}">
                          <a16:colId xmlns:a16="http://schemas.microsoft.com/office/drawing/2014/main" val="1942329474"/>
                        </a:ext>
                      </a:extLst>
                    </a:gridCol>
                    <a:gridCol w="979713">
                      <a:extLst>
                        <a:ext uri="{9D8B030D-6E8A-4147-A177-3AD203B41FA5}">
                          <a16:colId xmlns:a16="http://schemas.microsoft.com/office/drawing/2014/main" val="1447496263"/>
                        </a:ext>
                      </a:extLst>
                    </a:gridCol>
                  </a:tblGrid>
                  <a:tr h="273600">
                    <a:tc gridSpan="6">
                      <a:txBody>
                        <a:bodyPr/>
                        <a:lstStyle/>
                        <a:p>
                          <a:pPr algn="l"/>
                          <a:r>
                            <a:rPr lang="en-GB" sz="13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Fill each empty box with the sum of shaded boxes surrounding it, as a percentage.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r"/>
                          <a:r>
                            <a:rPr kumimoji="0" lang="en-GB" sz="1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Task 1.3</a:t>
                          </a:r>
                          <a:endParaRPr lang="en-GB" dirty="0"/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4217433"/>
                      </a:ext>
                    </a:extLst>
                  </a:tr>
                  <a:tr h="327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0.2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0.1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GB" sz="1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18%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0384156"/>
                      </a:ext>
                    </a:extLst>
                  </a:tr>
                  <a:tr h="327600"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50287232"/>
                      </a:ext>
                    </a:extLst>
                  </a:tr>
                  <a:tr h="327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30%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0.15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GB" sz="1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0.23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5719992"/>
                      </a:ext>
                    </a:extLst>
                  </a:tr>
                  <a:tr h="327600"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01341741"/>
                      </a:ext>
                    </a:extLst>
                  </a:tr>
                  <a:tr h="327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0.4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35%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0.12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GB" sz="1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30%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83075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9">
                <a:extLst>
                  <a:ext uri="{FF2B5EF4-FFF2-40B4-BE49-F238E27FC236}">
                    <a16:creationId xmlns:a16="http://schemas.microsoft.com/office/drawing/2014/main" id="{9BA14C3F-DD44-7990-C95C-5D2DE2A7C5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2906174"/>
                  </p:ext>
                </p:extLst>
              </p:nvPr>
            </p:nvGraphicFramePr>
            <p:xfrm>
              <a:off x="0" y="3125112"/>
              <a:ext cx="6857992" cy="191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9713">
                      <a:extLst>
                        <a:ext uri="{9D8B030D-6E8A-4147-A177-3AD203B41FA5}">
                          <a16:colId xmlns:a16="http://schemas.microsoft.com/office/drawing/2014/main" val="310076861"/>
                        </a:ext>
                      </a:extLst>
                    </a:gridCol>
                    <a:gridCol w="979713">
                      <a:extLst>
                        <a:ext uri="{9D8B030D-6E8A-4147-A177-3AD203B41FA5}">
                          <a16:colId xmlns:a16="http://schemas.microsoft.com/office/drawing/2014/main" val="4185670611"/>
                        </a:ext>
                      </a:extLst>
                    </a:gridCol>
                    <a:gridCol w="979713">
                      <a:extLst>
                        <a:ext uri="{9D8B030D-6E8A-4147-A177-3AD203B41FA5}">
                          <a16:colId xmlns:a16="http://schemas.microsoft.com/office/drawing/2014/main" val="3294348310"/>
                        </a:ext>
                      </a:extLst>
                    </a:gridCol>
                    <a:gridCol w="979714">
                      <a:extLst>
                        <a:ext uri="{9D8B030D-6E8A-4147-A177-3AD203B41FA5}">
                          <a16:colId xmlns:a16="http://schemas.microsoft.com/office/drawing/2014/main" val="2292747067"/>
                        </a:ext>
                      </a:extLst>
                    </a:gridCol>
                    <a:gridCol w="979713">
                      <a:extLst>
                        <a:ext uri="{9D8B030D-6E8A-4147-A177-3AD203B41FA5}">
                          <a16:colId xmlns:a16="http://schemas.microsoft.com/office/drawing/2014/main" val="607419710"/>
                        </a:ext>
                      </a:extLst>
                    </a:gridCol>
                    <a:gridCol w="820182">
                      <a:extLst>
                        <a:ext uri="{9D8B030D-6E8A-4147-A177-3AD203B41FA5}">
                          <a16:colId xmlns:a16="http://schemas.microsoft.com/office/drawing/2014/main" val="224705948"/>
                        </a:ext>
                      </a:extLst>
                    </a:gridCol>
                    <a:gridCol w="159531">
                      <a:extLst>
                        <a:ext uri="{9D8B030D-6E8A-4147-A177-3AD203B41FA5}">
                          <a16:colId xmlns:a16="http://schemas.microsoft.com/office/drawing/2014/main" val="1942329474"/>
                        </a:ext>
                      </a:extLst>
                    </a:gridCol>
                    <a:gridCol w="979713">
                      <a:extLst>
                        <a:ext uri="{9D8B030D-6E8A-4147-A177-3AD203B41FA5}">
                          <a16:colId xmlns:a16="http://schemas.microsoft.com/office/drawing/2014/main" val="1447496263"/>
                        </a:ext>
                      </a:extLst>
                    </a:gridCol>
                  </a:tblGrid>
                  <a:tr h="273600">
                    <a:tc gridSpan="6">
                      <a:txBody>
                        <a:bodyPr/>
                        <a:lstStyle/>
                        <a:p>
                          <a:pPr algn="l"/>
                          <a:r>
                            <a:rPr lang="en-GB" sz="13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Fill each empty box with the sum of shaded boxes surrounding it, as a percentage.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r"/>
                          <a:r>
                            <a:rPr kumimoji="0" lang="en-GB" sz="1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Task 1.3</a:t>
                          </a:r>
                          <a:endParaRPr lang="en-GB" dirty="0"/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4217433"/>
                      </a:ext>
                    </a:extLst>
                  </a:tr>
                  <a:tr h="327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0.2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0.1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GB" sz="1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18%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0384156"/>
                      </a:ext>
                    </a:extLst>
                  </a:tr>
                  <a:tr h="327600"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1299" t="-192308" r="-503896" b="-3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97436" t="-192308" r="-298718" b="-3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02597" t="-192308" r="-102597" b="-31538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50287232"/>
                      </a:ext>
                    </a:extLst>
                  </a:tr>
                  <a:tr h="327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30%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0.15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GB" sz="1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0.23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5719992"/>
                      </a:ext>
                    </a:extLst>
                  </a:tr>
                  <a:tr h="327600"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1299" t="-392308" r="-503896" b="-1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97436" t="-392308" r="-298718" b="-1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02597" t="-392308" r="-102597" b="-11538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01341741"/>
                      </a:ext>
                    </a:extLst>
                  </a:tr>
                  <a:tr h="327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0.4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35%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0.12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GB" sz="1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30%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8307532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A84F67D-DFE0-9924-2B51-149CF1C36B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928400"/>
              </p:ext>
            </p:extLst>
          </p:nvPr>
        </p:nvGraphicFramePr>
        <p:xfrm>
          <a:off x="0" y="5204290"/>
          <a:ext cx="6858000" cy="2988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5252">
                  <a:extLst>
                    <a:ext uri="{9D8B030D-6E8A-4147-A177-3AD203B41FA5}">
                      <a16:colId xmlns:a16="http://schemas.microsoft.com/office/drawing/2014/main" val="629190510"/>
                    </a:ext>
                  </a:extLst>
                </a:gridCol>
                <a:gridCol w="3432748">
                  <a:extLst>
                    <a:ext uri="{9D8B030D-6E8A-4147-A177-3AD203B41FA5}">
                      <a16:colId xmlns:a16="http://schemas.microsoft.com/office/drawing/2014/main" val="2744343682"/>
                    </a:ext>
                  </a:extLst>
                </a:gridCol>
              </a:tblGrid>
              <a:tr h="23635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Comparing with Percentages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Worked Example 2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411661"/>
                  </a:ext>
                </a:extLst>
              </a:tr>
              <a:tr h="136092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 has answered this question </a:t>
                      </a:r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correctly</a:t>
                      </a:r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Q:</a:t>
                      </a:r>
                      <a:r>
                        <a:rPr lang="en-GB" sz="120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student scored 13 out of 25 in a Physics test and 18 out of 30 in Biology. Which did they do better in?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A: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1: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Sam’s friend says ‘The student did worse in Biology than Physics because they lost more marks.’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Why is Sam’s friend wrong?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2306782"/>
                  </a:ext>
                </a:extLst>
              </a:tr>
              <a:tr h="135724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Your turn</a:t>
                      </a:r>
                      <a:endParaRPr kumimoji="0" lang="en-GB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Q: 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 student scored 13 out of 20 in a Geography test and 27 out of 45 in Art. Which did they do better in?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2: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student did better in Chemistry than in Physics, but worse than in Biology. What result could they have got in their Chemistry test?</a:t>
                      </a:r>
                      <a:endParaRPr lang="en-GB" b="1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856058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9ABD2DD-8760-5685-C1F3-57409C887F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39192"/>
              </p:ext>
            </p:extLst>
          </p:nvPr>
        </p:nvGraphicFramePr>
        <p:xfrm>
          <a:off x="1" y="8367652"/>
          <a:ext cx="6858000" cy="1552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4012">
                  <a:extLst>
                    <a:ext uri="{9D8B030D-6E8A-4147-A177-3AD203B41FA5}">
                      <a16:colId xmlns:a16="http://schemas.microsoft.com/office/drawing/2014/main" val="629190510"/>
                    </a:ext>
                  </a:extLst>
                </a:gridCol>
                <a:gridCol w="2403988">
                  <a:extLst>
                    <a:ext uri="{9D8B030D-6E8A-4147-A177-3AD203B41FA5}">
                      <a16:colId xmlns:a16="http://schemas.microsoft.com/office/drawing/2014/main" val="2744343682"/>
                    </a:ext>
                  </a:extLst>
                </a:gridCol>
              </a:tblGrid>
              <a:tr h="27157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Order these test scores by converting to percentages.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Task 2.1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411661"/>
                  </a:ext>
                </a:extLst>
              </a:tr>
              <a:tr h="1266775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1: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230678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9">
                <a:extLst>
                  <a:ext uri="{FF2B5EF4-FFF2-40B4-BE49-F238E27FC236}">
                    <a16:creationId xmlns:a16="http://schemas.microsoft.com/office/drawing/2014/main" id="{65E2AE07-0423-6303-2AB5-D5270CFD6D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4313834"/>
                  </p:ext>
                </p:extLst>
              </p:nvPr>
            </p:nvGraphicFramePr>
            <p:xfrm>
              <a:off x="7032884" y="3125112"/>
              <a:ext cx="6857992" cy="191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9713">
                      <a:extLst>
                        <a:ext uri="{9D8B030D-6E8A-4147-A177-3AD203B41FA5}">
                          <a16:colId xmlns:a16="http://schemas.microsoft.com/office/drawing/2014/main" val="310076861"/>
                        </a:ext>
                      </a:extLst>
                    </a:gridCol>
                    <a:gridCol w="979713">
                      <a:extLst>
                        <a:ext uri="{9D8B030D-6E8A-4147-A177-3AD203B41FA5}">
                          <a16:colId xmlns:a16="http://schemas.microsoft.com/office/drawing/2014/main" val="4185670611"/>
                        </a:ext>
                      </a:extLst>
                    </a:gridCol>
                    <a:gridCol w="979713">
                      <a:extLst>
                        <a:ext uri="{9D8B030D-6E8A-4147-A177-3AD203B41FA5}">
                          <a16:colId xmlns:a16="http://schemas.microsoft.com/office/drawing/2014/main" val="3294348310"/>
                        </a:ext>
                      </a:extLst>
                    </a:gridCol>
                    <a:gridCol w="979714">
                      <a:extLst>
                        <a:ext uri="{9D8B030D-6E8A-4147-A177-3AD203B41FA5}">
                          <a16:colId xmlns:a16="http://schemas.microsoft.com/office/drawing/2014/main" val="2292747067"/>
                        </a:ext>
                      </a:extLst>
                    </a:gridCol>
                    <a:gridCol w="979713">
                      <a:extLst>
                        <a:ext uri="{9D8B030D-6E8A-4147-A177-3AD203B41FA5}">
                          <a16:colId xmlns:a16="http://schemas.microsoft.com/office/drawing/2014/main" val="607419710"/>
                        </a:ext>
                      </a:extLst>
                    </a:gridCol>
                    <a:gridCol w="820182">
                      <a:extLst>
                        <a:ext uri="{9D8B030D-6E8A-4147-A177-3AD203B41FA5}">
                          <a16:colId xmlns:a16="http://schemas.microsoft.com/office/drawing/2014/main" val="224705948"/>
                        </a:ext>
                      </a:extLst>
                    </a:gridCol>
                    <a:gridCol w="159531">
                      <a:extLst>
                        <a:ext uri="{9D8B030D-6E8A-4147-A177-3AD203B41FA5}">
                          <a16:colId xmlns:a16="http://schemas.microsoft.com/office/drawing/2014/main" val="1942329474"/>
                        </a:ext>
                      </a:extLst>
                    </a:gridCol>
                    <a:gridCol w="979713">
                      <a:extLst>
                        <a:ext uri="{9D8B030D-6E8A-4147-A177-3AD203B41FA5}">
                          <a16:colId xmlns:a16="http://schemas.microsoft.com/office/drawing/2014/main" val="1447496263"/>
                        </a:ext>
                      </a:extLst>
                    </a:gridCol>
                  </a:tblGrid>
                  <a:tr h="273600">
                    <a:tc gridSpan="6">
                      <a:txBody>
                        <a:bodyPr/>
                        <a:lstStyle/>
                        <a:p>
                          <a:pPr algn="l"/>
                          <a:r>
                            <a:rPr lang="en-GB" sz="13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Fill each empty box with the sum of shaded boxes surrounding it, as a percentage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r"/>
                          <a:r>
                            <a:rPr kumimoji="0" lang="en-GB" sz="1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Task 1.3</a:t>
                          </a:r>
                          <a:endParaRPr lang="en-GB" dirty="0"/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4217433"/>
                      </a:ext>
                    </a:extLst>
                  </a:tr>
                  <a:tr h="327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0.2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GB" sz="1800" b="0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70%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GB" sz="1800" b="0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55%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0.1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GB" sz="1800" b="0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72%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18%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0384156"/>
                      </a:ext>
                    </a:extLst>
                  </a:tr>
                  <a:tr h="327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75%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GB" sz="1800" b="0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85%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GB" sz="1800" b="0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75%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GB" sz="1800" b="0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85%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50287232"/>
                      </a:ext>
                    </a:extLst>
                  </a:tr>
                  <a:tr h="327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30%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GB" sz="1800" b="0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75%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0.15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GB" sz="1800" b="0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66%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GB" sz="1800" b="0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100%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0.23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5719992"/>
                      </a:ext>
                    </a:extLst>
                  </a:tr>
                  <a:tr h="327600"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GB" sz="1800" b="0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75%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GB" sz="1800" b="0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85%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GB" sz="1800" b="0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75%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GB" sz="1800" b="0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85%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01341741"/>
                      </a:ext>
                    </a:extLst>
                  </a:tr>
                  <a:tr h="327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0.4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GB" sz="1800" b="0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80%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35%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GB" sz="1800" b="0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77%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0.12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GB" sz="1800" b="0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74%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30%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83075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9">
                <a:extLst>
                  <a:ext uri="{FF2B5EF4-FFF2-40B4-BE49-F238E27FC236}">
                    <a16:creationId xmlns:a16="http://schemas.microsoft.com/office/drawing/2014/main" id="{65E2AE07-0423-6303-2AB5-D5270CFD6D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4313834"/>
                  </p:ext>
                </p:extLst>
              </p:nvPr>
            </p:nvGraphicFramePr>
            <p:xfrm>
              <a:off x="7032884" y="3125112"/>
              <a:ext cx="6857992" cy="191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9713">
                      <a:extLst>
                        <a:ext uri="{9D8B030D-6E8A-4147-A177-3AD203B41FA5}">
                          <a16:colId xmlns:a16="http://schemas.microsoft.com/office/drawing/2014/main" val="310076861"/>
                        </a:ext>
                      </a:extLst>
                    </a:gridCol>
                    <a:gridCol w="979713">
                      <a:extLst>
                        <a:ext uri="{9D8B030D-6E8A-4147-A177-3AD203B41FA5}">
                          <a16:colId xmlns:a16="http://schemas.microsoft.com/office/drawing/2014/main" val="4185670611"/>
                        </a:ext>
                      </a:extLst>
                    </a:gridCol>
                    <a:gridCol w="979713">
                      <a:extLst>
                        <a:ext uri="{9D8B030D-6E8A-4147-A177-3AD203B41FA5}">
                          <a16:colId xmlns:a16="http://schemas.microsoft.com/office/drawing/2014/main" val="3294348310"/>
                        </a:ext>
                      </a:extLst>
                    </a:gridCol>
                    <a:gridCol w="979714">
                      <a:extLst>
                        <a:ext uri="{9D8B030D-6E8A-4147-A177-3AD203B41FA5}">
                          <a16:colId xmlns:a16="http://schemas.microsoft.com/office/drawing/2014/main" val="2292747067"/>
                        </a:ext>
                      </a:extLst>
                    </a:gridCol>
                    <a:gridCol w="979713">
                      <a:extLst>
                        <a:ext uri="{9D8B030D-6E8A-4147-A177-3AD203B41FA5}">
                          <a16:colId xmlns:a16="http://schemas.microsoft.com/office/drawing/2014/main" val="607419710"/>
                        </a:ext>
                      </a:extLst>
                    </a:gridCol>
                    <a:gridCol w="820182">
                      <a:extLst>
                        <a:ext uri="{9D8B030D-6E8A-4147-A177-3AD203B41FA5}">
                          <a16:colId xmlns:a16="http://schemas.microsoft.com/office/drawing/2014/main" val="224705948"/>
                        </a:ext>
                      </a:extLst>
                    </a:gridCol>
                    <a:gridCol w="159531">
                      <a:extLst>
                        <a:ext uri="{9D8B030D-6E8A-4147-A177-3AD203B41FA5}">
                          <a16:colId xmlns:a16="http://schemas.microsoft.com/office/drawing/2014/main" val="1942329474"/>
                        </a:ext>
                      </a:extLst>
                    </a:gridCol>
                    <a:gridCol w="979713">
                      <a:extLst>
                        <a:ext uri="{9D8B030D-6E8A-4147-A177-3AD203B41FA5}">
                          <a16:colId xmlns:a16="http://schemas.microsoft.com/office/drawing/2014/main" val="1447496263"/>
                        </a:ext>
                      </a:extLst>
                    </a:gridCol>
                  </a:tblGrid>
                  <a:tr h="273600">
                    <a:tc gridSpan="6">
                      <a:txBody>
                        <a:bodyPr/>
                        <a:lstStyle/>
                        <a:p>
                          <a:pPr algn="l"/>
                          <a:r>
                            <a:rPr lang="en-GB" sz="13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Fill each empty box with the sum of shaded boxes surrounding it, as a percentage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r"/>
                          <a:r>
                            <a:rPr kumimoji="0" lang="en-GB" sz="1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Task 1.3</a:t>
                          </a:r>
                          <a:endParaRPr lang="en-GB" dirty="0"/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4217433"/>
                      </a:ext>
                    </a:extLst>
                  </a:tr>
                  <a:tr h="327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0.2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GB" sz="1800" b="0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70%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GB" sz="1800" b="0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55%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0.1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GB" sz="1800" b="0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72%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18%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0384156"/>
                      </a:ext>
                    </a:extLst>
                  </a:tr>
                  <a:tr h="327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75%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0000" t="-192308" r="-496154" b="-3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GB" sz="1800" b="0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85%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2597" t="-192308" r="-302597" b="-3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GB" sz="1800" b="0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75%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96154" t="-192308" r="-100000" b="-33846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GB" sz="1800" b="0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85%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50287232"/>
                      </a:ext>
                    </a:extLst>
                  </a:tr>
                  <a:tr h="327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30%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GB" sz="1800" b="0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75%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0.15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GB" sz="1800" b="0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66%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GB" sz="1800" b="0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100%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0.23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5719992"/>
                      </a:ext>
                    </a:extLst>
                  </a:tr>
                  <a:tr h="327600"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GB" sz="1800" b="0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75%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0000" t="-392308" r="-496154" b="-1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GB" sz="1800" b="0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85%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2597" t="-392308" r="-302597" b="-1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GB" sz="1800" b="0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75%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96154" t="-392308" r="-100000" b="-13846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GB" sz="1800" b="0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85%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01341741"/>
                      </a:ext>
                    </a:extLst>
                  </a:tr>
                  <a:tr h="327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0.4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GB" sz="1800" b="0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80%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35%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GB" sz="1800" b="0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77%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0.12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GB" sz="1800" b="0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74%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30%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83075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5">
                <a:extLst>
                  <a:ext uri="{FF2B5EF4-FFF2-40B4-BE49-F238E27FC236}">
                    <a16:creationId xmlns:a16="http://schemas.microsoft.com/office/drawing/2014/main" id="{F1DD015B-4D1B-A301-F868-28113406A5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8537086"/>
                  </p:ext>
                </p:extLst>
              </p:nvPr>
            </p:nvGraphicFramePr>
            <p:xfrm>
              <a:off x="7032884" y="0"/>
              <a:ext cx="6857977" cy="198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9703">
                      <a:extLst>
                        <a:ext uri="{9D8B030D-6E8A-4147-A177-3AD203B41FA5}">
                          <a16:colId xmlns:a16="http://schemas.microsoft.com/office/drawing/2014/main" val="582080408"/>
                        </a:ext>
                      </a:extLst>
                    </a:gridCol>
                    <a:gridCol w="649703">
                      <a:extLst>
                        <a:ext uri="{9D8B030D-6E8A-4147-A177-3AD203B41FA5}">
                          <a16:colId xmlns:a16="http://schemas.microsoft.com/office/drawing/2014/main" val="987732888"/>
                        </a:ext>
                      </a:extLst>
                    </a:gridCol>
                    <a:gridCol w="649703">
                      <a:extLst>
                        <a:ext uri="{9D8B030D-6E8A-4147-A177-3AD203B41FA5}">
                          <a16:colId xmlns:a16="http://schemas.microsoft.com/office/drawing/2014/main" val="648742808"/>
                        </a:ext>
                      </a:extLst>
                    </a:gridCol>
                    <a:gridCol w="505325">
                      <a:extLst>
                        <a:ext uri="{9D8B030D-6E8A-4147-A177-3AD203B41FA5}">
                          <a16:colId xmlns:a16="http://schemas.microsoft.com/office/drawing/2014/main" val="3132492043"/>
                        </a:ext>
                      </a:extLst>
                    </a:gridCol>
                    <a:gridCol w="649703">
                      <a:extLst>
                        <a:ext uri="{9D8B030D-6E8A-4147-A177-3AD203B41FA5}">
                          <a16:colId xmlns:a16="http://schemas.microsoft.com/office/drawing/2014/main" val="1481768157"/>
                        </a:ext>
                      </a:extLst>
                    </a:gridCol>
                    <a:gridCol w="649703">
                      <a:extLst>
                        <a:ext uri="{9D8B030D-6E8A-4147-A177-3AD203B41FA5}">
                          <a16:colId xmlns:a16="http://schemas.microsoft.com/office/drawing/2014/main" val="3450075307"/>
                        </a:ext>
                      </a:extLst>
                    </a:gridCol>
                    <a:gridCol w="649703">
                      <a:extLst>
                        <a:ext uri="{9D8B030D-6E8A-4147-A177-3AD203B41FA5}">
                          <a16:colId xmlns:a16="http://schemas.microsoft.com/office/drawing/2014/main" val="1560264190"/>
                        </a:ext>
                      </a:extLst>
                    </a:gridCol>
                    <a:gridCol w="505325">
                      <a:extLst>
                        <a:ext uri="{9D8B030D-6E8A-4147-A177-3AD203B41FA5}">
                          <a16:colId xmlns:a16="http://schemas.microsoft.com/office/drawing/2014/main" val="1114245022"/>
                        </a:ext>
                      </a:extLst>
                    </a:gridCol>
                    <a:gridCol w="649703">
                      <a:extLst>
                        <a:ext uri="{9D8B030D-6E8A-4147-A177-3AD203B41FA5}">
                          <a16:colId xmlns:a16="http://schemas.microsoft.com/office/drawing/2014/main" val="2025018399"/>
                        </a:ext>
                      </a:extLst>
                    </a:gridCol>
                    <a:gridCol w="649703">
                      <a:extLst>
                        <a:ext uri="{9D8B030D-6E8A-4147-A177-3AD203B41FA5}">
                          <a16:colId xmlns:a16="http://schemas.microsoft.com/office/drawing/2014/main" val="1512412794"/>
                        </a:ext>
                      </a:extLst>
                    </a:gridCol>
                    <a:gridCol w="649703">
                      <a:extLst>
                        <a:ext uri="{9D8B030D-6E8A-4147-A177-3AD203B41FA5}">
                          <a16:colId xmlns:a16="http://schemas.microsoft.com/office/drawing/2014/main" val="4210534933"/>
                        </a:ext>
                      </a:extLst>
                    </a:gridCol>
                  </a:tblGrid>
                  <a:tr h="273600">
                    <a:tc gridSpan="8"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Complete the tables of equivalent fractions, decimals and percentages.</a:t>
                          </a:r>
                          <a:endParaRPr lang="en-GB" sz="1200" dirty="0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r"/>
                          <a:r>
                            <a:rPr kumimoji="0" lang="en-GB" sz="13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Task 1.2</a:t>
                          </a:r>
                          <a:endParaRPr lang="en-GB" dirty="0"/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8216938"/>
                      </a:ext>
                    </a:extLst>
                  </a:tr>
                  <a:tr h="3276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0.5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50%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500" b="1" i="1" kern="120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500" b="1" i="1" kern="120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1500" b="1" i="1" kern="120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5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0.25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25%</m:t>
                              </m:r>
                            </m:oMath>
                          </a14:m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500" b="1" i="1" kern="120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500" b="1" i="1" kern="120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sz="1500" b="1" i="1" kern="120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𝟐𝟓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5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0.08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8%</m:t>
                              </m:r>
                            </m:oMath>
                          </a14:m>
                          <a:r>
                            <a:rPr lang="en-GB" sz="15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4915862"/>
                      </a:ext>
                    </a:extLst>
                  </a:tr>
                  <a:tr h="3276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0.2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0.6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60%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0.12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12%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69590795"/>
                      </a:ext>
                    </a:extLst>
                  </a:tr>
                  <a:tr h="3276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500" b="1" i="1" kern="120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500" b="1" i="1" kern="120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𝟗</m:t>
                                  </m:r>
                                </m:num>
                                <m:den>
                                  <m:r>
                                    <a:rPr lang="en-GB" sz="1500" b="1" i="1" kern="120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𝟏𝟎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5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0.9</m:t>
                              </m:r>
                            </m:oMath>
                          </a14:m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90%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0.15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500" b="1" i="1" kern="120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500" b="1" i="1" kern="120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𝟏𝟑</m:t>
                                  </m:r>
                                </m:num>
                                <m:den>
                                  <m:r>
                                    <a:rPr lang="en-GB" sz="1500" b="1" i="1" kern="120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𝟐𝟎𝟎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5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0.065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6.5%</m:t>
                              </m:r>
                            </m:oMath>
                          </a14:m>
                          <a:r>
                            <a:rPr lang="en-GB" sz="15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5798698"/>
                      </a:ext>
                    </a:extLst>
                  </a:tr>
                  <a:tr h="3276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500" b="1" i="1" kern="120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500" b="1" i="1" kern="120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𝟗</m:t>
                                  </m:r>
                                </m:num>
                                <m:den>
                                  <m:r>
                                    <a:rPr lang="en-GB" sz="1500" b="1" i="1" kern="120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𝟏𝟎𝟎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5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0.09</m:t>
                              </m:r>
                            </m:oMath>
                          </a14:m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9%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500" b="1" i="1" kern="120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500" b="1" i="1" kern="120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sz="1500" b="1" i="1" kern="120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5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0.4</m:t>
                              </m:r>
                            </m:oMath>
                          </a14:m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40%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500" b="1" i="1" kern="120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500" b="1" i="1" kern="120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𝟗</m:t>
                                  </m:r>
                                </m:num>
                                <m:den>
                                  <m:r>
                                    <a:rPr lang="en-GB" sz="1500" b="1" i="1" kern="120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𝟐𝟎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5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0.45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45%</m:t>
                              </m:r>
                            </m:oMath>
                          </a14:m>
                          <a:r>
                            <a:rPr lang="en-GB" sz="15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5898322"/>
                      </a:ext>
                    </a:extLst>
                  </a:tr>
                  <a:tr h="3276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500" b="1" i="1" kern="120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500" b="1" i="1" kern="120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sz="1500" b="1" i="1" kern="120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𝟏𝟎𝟎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5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0.02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2%</m:t>
                              </m:r>
                            </m:oMath>
                          </a14:m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500" b="1" i="1" kern="120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500" b="1" i="1" kern="120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GB" sz="1500" b="1" i="1" kern="120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5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0.8</m:t>
                              </m:r>
                            </m:oMath>
                          </a14:m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80%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500" b="1" i="1" kern="120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500" b="1" i="1" kern="120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sz="1500" b="1" i="1" kern="120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𝟏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5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15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200%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482386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5">
                <a:extLst>
                  <a:ext uri="{FF2B5EF4-FFF2-40B4-BE49-F238E27FC236}">
                    <a16:creationId xmlns:a16="http://schemas.microsoft.com/office/drawing/2014/main" id="{F1DD015B-4D1B-A301-F868-28113406A5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8537086"/>
                  </p:ext>
                </p:extLst>
              </p:nvPr>
            </p:nvGraphicFramePr>
            <p:xfrm>
              <a:off x="7032884" y="0"/>
              <a:ext cx="6857977" cy="206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9703">
                      <a:extLst>
                        <a:ext uri="{9D8B030D-6E8A-4147-A177-3AD203B41FA5}">
                          <a16:colId xmlns:a16="http://schemas.microsoft.com/office/drawing/2014/main" val="582080408"/>
                        </a:ext>
                      </a:extLst>
                    </a:gridCol>
                    <a:gridCol w="649703">
                      <a:extLst>
                        <a:ext uri="{9D8B030D-6E8A-4147-A177-3AD203B41FA5}">
                          <a16:colId xmlns:a16="http://schemas.microsoft.com/office/drawing/2014/main" val="987732888"/>
                        </a:ext>
                      </a:extLst>
                    </a:gridCol>
                    <a:gridCol w="649703">
                      <a:extLst>
                        <a:ext uri="{9D8B030D-6E8A-4147-A177-3AD203B41FA5}">
                          <a16:colId xmlns:a16="http://schemas.microsoft.com/office/drawing/2014/main" val="648742808"/>
                        </a:ext>
                      </a:extLst>
                    </a:gridCol>
                    <a:gridCol w="505325">
                      <a:extLst>
                        <a:ext uri="{9D8B030D-6E8A-4147-A177-3AD203B41FA5}">
                          <a16:colId xmlns:a16="http://schemas.microsoft.com/office/drawing/2014/main" val="3132492043"/>
                        </a:ext>
                      </a:extLst>
                    </a:gridCol>
                    <a:gridCol w="649703">
                      <a:extLst>
                        <a:ext uri="{9D8B030D-6E8A-4147-A177-3AD203B41FA5}">
                          <a16:colId xmlns:a16="http://schemas.microsoft.com/office/drawing/2014/main" val="1481768157"/>
                        </a:ext>
                      </a:extLst>
                    </a:gridCol>
                    <a:gridCol w="649703">
                      <a:extLst>
                        <a:ext uri="{9D8B030D-6E8A-4147-A177-3AD203B41FA5}">
                          <a16:colId xmlns:a16="http://schemas.microsoft.com/office/drawing/2014/main" val="3450075307"/>
                        </a:ext>
                      </a:extLst>
                    </a:gridCol>
                    <a:gridCol w="649703">
                      <a:extLst>
                        <a:ext uri="{9D8B030D-6E8A-4147-A177-3AD203B41FA5}">
                          <a16:colId xmlns:a16="http://schemas.microsoft.com/office/drawing/2014/main" val="1560264190"/>
                        </a:ext>
                      </a:extLst>
                    </a:gridCol>
                    <a:gridCol w="505325">
                      <a:extLst>
                        <a:ext uri="{9D8B030D-6E8A-4147-A177-3AD203B41FA5}">
                          <a16:colId xmlns:a16="http://schemas.microsoft.com/office/drawing/2014/main" val="1114245022"/>
                        </a:ext>
                      </a:extLst>
                    </a:gridCol>
                    <a:gridCol w="649703">
                      <a:extLst>
                        <a:ext uri="{9D8B030D-6E8A-4147-A177-3AD203B41FA5}">
                          <a16:colId xmlns:a16="http://schemas.microsoft.com/office/drawing/2014/main" val="2025018399"/>
                        </a:ext>
                      </a:extLst>
                    </a:gridCol>
                    <a:gridCol w="649703">
                      <a:extLst>
                        <a:ext uri="{9D8B030D-6E8A-4147-A177-3AD203B41FA5}">
                          <a16:colId xmlns:a16="http://schemas.microsoft.com/office/drawing/2014/main" val="1512412794"/>
                        </a:ext>
                      </a:extLst>
                    </a:gridCol>
                    <a:gridCol w="649703">
                      <a:extLst>
                        <a:ext uri="{9D8B030D-6E8A-4147-A177-3AD203B41FA5}">
                          <a16:colId xmlns:a16="http://schemas.microsoft.com/office/drawing/2014/main" val="4210534933"/>
                        </a:ext>
                      </a:extLst>
                    </a:gridCol>
                  </a:tblGrid>
                  <a:tr h="273600">
                    <a:tc gridSpan="8"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Complete the tables of equivalent fractions, decimals and percentages.</a:t>
                          </a:r>
                          <a:endParaRPr lang="en-GB" sz="1200" dirty="0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r"/>
                          <a:r>
                            <a:rPr kumimoji="0" lang="en-GB" sz="13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Task 1.2</a:t>
                          </a:r>
                          <a:endParaRPr lang="en-GB" dirty="0"/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8216938"/>
                      </a:ext>
                    </a:extLst>
                  </a:tr>
                  <a:tr h="366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961" t="-85714" r="-962745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0.5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50%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82353" t="-85714" r="-582353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0.25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582353" t="-85714" r="-382353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760784" t="-85714" r="-203922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0.08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962745" t="-85714" r="-1961" b="-417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4915862"/>
                      </a:ext>
                    </a:extLst>
                  </a:tr>
                  <a:tr h="327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961" t="-200000" r="-962745" b="-3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0.2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82353" t="-200000" r="-582353" b="-3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0.6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60%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760784" t="-200000" r="-203922" b="-3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0.12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12%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69590795"/>
                      </a:ext>
                    </a:extLst>
                  </a:tr>
                  <a:tr h="366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961" t="-268966" r="-962745" b="-2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0000" t="-268966" r="-844231" b="-2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90%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82353" t="-268966" r="-582353" b="-2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0.15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760784" t="-268966" r="-203922" b="-2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0.065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962745" t="-268966" r="-1961" b="-2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5798698"/>
                      </a:ext>
                    </a:extLst>
                  </a:tr>
                  <a:tr h="366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961" t="-368966" r="-962745" b="-1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0000" t="-368966" r="-844231" b="-1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9%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82353" t="-368966" r="-582353" b="-1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82353" t="-368966" r="-482353" b="-1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40%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760784" t="-368966" r="-203922" b="-1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0.45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962745" t="-368966" r="-1961" b="-1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5898322"/>
                      </a:ext>
                    </a:extLst>
                  </a:tr>
                  <a:tr h="366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961" t="-468966" r="-962745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0.02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03922" t="-468966" r="-760784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82353" t="-468966" r="-582353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82353" t="-468966" r="-482353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80%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760784" t="-468966" r="-203922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844231" t="-468966" r="-100000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200%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482386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E5C93D3-B284-5857-0620-C458F68E987A}"/>
                  </a:ext>
                </a:extLst>
              </p14:cNvPr>
              <p14:cNvContentPartPr/>
              <p14:nvPr/>
            </p14:nvContentPartPr>
            <p14:xfrm>
              <a:off x="367229" y="6186872"/>
              <a:ext cx="1843820" cy="592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E5C93D3-B284-5857-0620-C458F68E987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1030" y="6170677"/>
                <a:ext cx="1876218" cy="6251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2">
                <a:extLst>
                  <a:ext uri="{FF2B5EF4-FFF2-40B4-BE49-F238E27FC236}">
                    <a16:creationId xmlns:a16="http://schemas.microsoft.com/office/drawing/2014/main" id="{C8ED8FFA-9C23-DF6C-2473-457202A437A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4799651"/>
                  </p:ext>
                </p:extLst>
              </p:nvPr>
            </p:nvGraphicFramePr>
            <p:xfrm>
              <a:off x="0" y="8683978"/>
              <a:ext cx="3136692" cy="370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22782">
                      <a:extLst>
                        <a:ext uri="{9D8B030D-6E8A-4147-A177-3AD203B41FA5}">
                          <a16:colId xmlns:a16="http://schemas.microsoft.com/office/drawing/2014/main" val="2824278776"/>
                        </a:ext>
                      </a:extLst>
                    </a:gridCol>
                    <a:gridCol w="522782">
                      <a:extLst>
                        <a:ext uri="{9D8B030D-6E8A-4147-A177-3AD203B41FA5}">
                          <a16:colId xmlns:a16="http://schemas.microsoft.com/office/drawing/2014/main" val="381805119"/>
                        </a:ext>
                      </a:extLst>
                    </a:gridCol>
                    <a:gridCol w="522782">
                      <a:extLst>
                        <a:ext uri="{9D8B030D-6E8A-4147-A177-3AD203B41FA5}">
                          <a16:colId xmlns:a16="http://schemas.microsoft.com/office/drawing/2014/main" val="3047813777"/>
                        </a:ext>
                      </a:extLst>
                    </a:gridCol>
                    <a:gridCol w="522782">
                      <a:extLst>
                        <a:ext uri="{9D8B030D-6E8A-4147-A177-3AD203B41FA5}">
                          <a16:colId xmlns:a16="http://schemas.microsoft.com/office/drawing/2014/main" val="3548185810"/>
                        </a:ext>
                      </a:extLst>
                    </a:gridCol>
                    <a:gridCol w="522782">
                      <a:extLst>
                        <a:ext uri="{9D8B030D-6E8A-4147-A177-3AD203B41FA5}">
                          <a16:colId xmlns:a16="http://schemas.microsoft.com/office/drawing/2014/main" val="3220058594"/>
                        </a:ext>
                      </a:extLst>
                    </a:gridCol>
                    <a:gridCol w="522782">
                      <a:extLst>
                        <a:ext uri="{9D8B030D-6E8A-4147-A177-3AD203B41FA5}">
                          <a16:colId xmlns:a16="http://schemas.microsoft.com/office/drawing/2014/main" val="364161101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48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75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54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80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60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333197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2">
                <a:extLst>
                  <a:ext uri="{FF2B5EF4-FFF2-40B4-BE49-F238E27FC236}">
                    <a16:creationId xmlns:a16="http://schemas.microsoft.com/office/drawing/2014/main" id="{C8ED8FFA-9C23-DF6C-2473-457202A437A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4799651"/>
                  </p:ext>
                </p:extLst>
              </p:nvPr>
            </p:nvGraphicFramePr>
            <p:xfrm>
              <a:off x="0" y="8683978"/>
              <a:ext cx="3136692" cy="38677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22782">
                      <a:extLst>
                        <a:ext uri="{9D8B030D-6E8A-4147-A177-3AD203B41FA5}">
                          <a16:colId xmlns:a16="http://schemas.microsoft.com/office/drawing/2014/main" val="2824278776"/>
                        </a:ext>
                      </a:extLst>
                    </a:gridCol>
                    <a:gridCol w="522782">
                      <a:extLst>
                        <a:ext uri="{9D8B030D-6E8A-4147-A177-3AD203B41FA5}">
                          <a16:colId xmlns:a16="http://schemas.microsoft.com/office/drawing/2014/main" val="381805119"/>
                        </a:ext>
                      </a:extLst>
                    </a:gridCol>
                    <a:gridCol w="522782">
                      <a:extLst>
                        <a:ext uri="{9D8B030D-6E8A-4147-A177-3AD203B41FA5}">
                          <a16:colId xmlns:a16="http://schemas.microsoft.com/office/drawing/2014/main" val="3047813777"/>
                        </a:ext>
                      </a:extLst>
                    </a:gridCol>
                    <a:gridCol w="522782">
                      <a:extLst>
                        <a:ext uri="{9D8B030D-6E8A-4147-A177-3AD203B41FA5}">
                          <a16:colId xmlns:a16="http://schemas.microsoft.com/office/drawing/2014/main" val="3548185810"/>
                        </a:ext>
                      </a:extLst>
                    </a:gridCol>
                    <a:gridCol w="522782">
                      <a:extLst>
                        <a:ext uri="{9D8B030D-6E8A-4147-A177-3AD203B41FA5}">
                          <a16:colId xmlns:a16="http://schemas.microsoft.com/office/drawing/2014/main" val="3220058594"/>
                        </a:ext>
                      </a:extLst>
                    </a:gridCol>
                    <a:gridCol w="522782">
                      <a:extLst>
                        <a:ext uri="{9D8B030D-6E8A-4147-A177-3AD203B41FA5}">
                          <a16:colId xmlns:a16="http://schemas.microsoft.com/office/drawing/2014/main" val="3641611019"/>
                        </a:ext>
                      </a:extLst>
                    </a:gridCol>
                  </a:tblGrid>
                  <a:tr h="3867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r="-504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00000" r="-404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95238" r="-29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02439" r="-2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402439" r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502439" r="-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3197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E0B87A1E-C42B-BFCE-70B0-F16765EC92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8490698"/>
                  </p:ext>
                </p:extLst>
              </p:nvPr>
            </p:nvGraphicFramePr>
            <p:xfrm>
              <a:off x="7032861" y="5204290"/>
              <a:ext cx="6858000" cy="29882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25252">
                      <a:extLst>
                        <a:ext uri="{9D8B030D-6E8A-4147-A177-3AD203B41FA5}">
                          <a16:colId xmlns:a16="http://schemas.microsoft.com/office/drawing/2014/main" val="629190510"/>
                        </a:ext>
                      </a:extLst>
                    </a:gridCol>
                    <a:gridCol w="3432748">
                      <a:extLst>
                        <a:ext uri="{9D8B030D-6E8A-4147-A177-3AD203B41FA5}">
                          <a16:colId xmlns:a16="http://schemas.microsoft.com/office/drawing/2014/main" val="2744343682"/>
                        </a:ext>
                      </a:extLst>
                    </a:gridCol>
                  </a:tblGrid>
                  <a:tr h="236357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Comparing with Percentages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i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Worked Example 2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6411661"/>
                      </a:ext>
                    </a:extLst>
                  </a:tr>
                  <a:tr h="1360921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Sam has answered this question </a:t>
                          </a:r>
                          <a:r>
                            <a:rPr lang="en-GB" sz="1200" b="1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correctly</a:t>
                          </a:r>
                          <a:r>
                            <a:rPr lang="en-GB" sz="1200" b="0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Q:</a:t>
                          </a:r>
                          <a:r>
                            <a:rPr lang="en-GB" sz="1200" b="1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GB" sz="1200" b="0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 student scored 13 out of 25 in a Physics test and 18 out of 30 in Biology. Which did they do better in?</a:t>
                          </a: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A: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1: </a:t>
                          </a: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Sam’s friend says ‘The student did worse in Biology than Physics because they lost more marks.’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Why is Sam’s friend wrong?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While they lost more marks in Biology, it was out of a bigger total. The fraction of lost marks from the total was smaller in Biology.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62306782"/>
                      </a:ext>
                    </a:extLst>
                  </a:tr>
                  <a:tr h="1357248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i="1" u="none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Your turn</a:t>
                          </a:r>
                          <a:endParaRPr kumimoji="0" lang="en-GB" sz="1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:endParaRPr kumimoji="0" lang="en-GB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Q: </a:t>
                          </a:r>
                          <a:r>
                            <a:rPr kumimoji="0" lang="en-GB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A student scored 13 out of 20 in a Geography test and 27 out of 45 in Art. Which did they do better in?</a:t>
                          </a: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Geography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1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→</m:t>
                              </m:r>
                              <m:f>
                                <m:fPr>
                                  <m:ctrlPr>
                                    <a:rPr kumimoji="0" lang="en-GB" sz="1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1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𝟏𝟑</m:t>
                                  </m:r>
                                </m:num>
                                <m:den>
                                  <m:r>
                                    <a:rPr kumimoji="0" lang="en-GB" sz="1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𝟐𝟎</m:t>
                                  </m:r>
                                </m:den>
                              </m:f>
                              <m:r>
                                <a:rPr kumimoji="0" lang="en-GB" sz="1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en-GB" sz="1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1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𝟔𝟓</m:t>
                                  </m:r>
                                </m:num>
                                <m:den>
                                  <m:r>
                                    <a:rPr kumimoji="0" lang="en-GB" sz="1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𝟏𝟎𝟎</m:t>
                                  </m:r>
                                </m:den>
                              </m:f>
                              <m:r>
                                <a:rPr kumimoji="0" lang="en-GB" sz="1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→</m:t>
                              </m:r>
                              <m:r>
                                <a:rPr kumimoji="0" lang="en-GB" sz="1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𝟔𝟓</m:t>
                              </m:r>
                              <m:r>
                                <a:rPr kumimoji="0" lang="en-GB" sz="1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%</m:t>
                              </m:r>
                            </m:oMath>
                          </a14:m>
                          <a:endParaRPr kumimoji="0" lang="en-GB" sz="1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Biology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1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→</m:t>
                              </m:r>
                              <m:f>
                                <m:fPr>
                                  <m:ctrlPr>
                                    <a:rPr kumimoji="0" lang="en-GB" sz="1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1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𝟐𝟕</m:t>
                                  </m:r>
                                </m:num>
                                <m:den>
                                  <m:r>
                                    <a:rPr kumimoji="0" lang="en-GB" sz="1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𝟒𝟓</m:t>
                                  </m:r>
                                </m:den>
                              </m:f>
                              <m:r>
                                <a:rPr kumimoji="0" lang="en-GB" sz="1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en-GB" sz="1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1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kumimoji="0" lang="en-GB" sz="1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𝟓</m:t>
                                  </m:r>
                                </m:den>
                              </m:f>
                              <m:r>
                                <a:rPr kumimoji="0" lang="en-GB" sz="1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en-GB" sz="1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1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𝟔𝟎</m:t>
                                  </m:r>
                                </m:num>
                                <m:den>
                                  <m:r>
                                    <a:rPr kumimoji="0" lang="en-GB" sz="1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𝟏𝟎𝟎</m:t>
                                  </m:r>
                                </m:den>
                              </m:f>
                              <m:r>
                                <a:rPr kumimoji="0" lang="en-GB" sz="1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→</m:t>
                              </m:r>
                              <m:r>
                                <a:rPr kumimoji="0" lang="en-GB" sz="1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𝟔𝟎</m:t>
                              </m:r>
                              <m:r>
                                <a:rPr kumimoji="0" lang="en-GB" sz="1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%</m:t>
                              </m:r>
                            </m:oMath>
                          </a14:m>
                          <a:endParaRPr kumimoji="0" lang="en-GB" sz="1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Better in Geography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2: </a:t>
                          </a: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The student did better in Chemistry than in Physics, but worse than in Biology. What result could they have got in their Chemistry test?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Multiple possible answers, e.g. 27 out of 50</a:t>
                          </a:r>
                          <a:endParaRPr lang="en-GB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85605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E0B87A1E-C42B-BFCE-70B0-F16765EC92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8490698"/>
                  </p:ext>
                </p:extLst>
              </p:nvPr>
            </p:nvGraphicFramePr>
            <p:xfrm>
              <a:off x="7032861" y="5204290"/>
              <a:ext cx="6858000" cy="30570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25252">
                      <a:extLst>
                        <a:ext uri="{9D8B030D-6E8A-4147-A177-3AD203B41FA5}">
                          <a16:colId xmlns:a16="http://schemas.microsoft.com/office/drawing/2014/main" val="629190510"/>
                        </a:ext>
                      </a:extLst>
                    </a:gridCol>
                    <a:gridCol w="3432748">
                      <a:extLst>
                        <a:ext uri="{9D8B030D-6E8A-4147-A177-3AD203B41FA5}">
                          <a16:colId xmlns:a16="http://schemas.microsoft.com/office/drawing/2014/main" val="2744343682"/>
                        </a:ext>
                      </a:extLst>
                    </a:gridCol>
                  </a:tblGrid>
                  <a:tr h="27012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Comparing with Percentages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i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Worked Example 2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6411661"/>
                      </a:ext>
                    </a:extLst>
                  </a:tr>
                  <a:tr h="1360921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Sam has answered this question </a:t>
                          </a:r>
                          <a:r>
                            <a:rPr lang="en-GB" sz="1200" b="1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correctly</a:t>
                          </a:r>
                          <a:r>
                            <a:rPr lang="en-GB" sz="1200" b="0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Q:</a:t>
                          </a:r>
                          <a:r>
                            <a:rPr lang="en-GB" sz="1200" b="1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GB" sz="1200" b="0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 student scored 13 out of 25 in a Physics test and 18 out of 30 in Biology. Which did they do better in?</a:t>
                          </a: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A: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1: </a:t>
                          </a: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Sam’s friend says ‘The student did worse in Biology than Physics because they lost more marks.’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Why is Sam’s friend wrong?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While they lost more marks in Biology, it was out of a bigger total. The fraction of lost marks from the total was smaller in Biology.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62306782"/>
                      </a:ext>
                    </a:extLst>
                  </a:tr>
                  <a:tr h="14260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l="-370" t="-115044" r="-100741" b="-35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2: </a:t>
                          </a: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The student did better in Chemistry than in Physics, but worse than in Biology. What result could they have got in their Chemistry test?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Multiple possible answers, e.g. 27 out of 50</a:t>
                          </a:r>
                          <a:endParaRPr lang="en-GB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856058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90824C1-6791-6DCF-4AC9-2F95E4571865}"/>
                  </a:ext>
                </a:extLst>
              </p14:cNvPr>
              <p14:cNvContentPartPr/>
              <p14:nvPr/>
            </p14:nvContentPartPr>
            <p14:xfrm>
              <a:off x="7400090" y="6186872"/>
              <a:ext cx="1843820" cy="592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90824C1-6791-6DCF-4AC9-2F95E457186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83891" y="6170677"/>
                <a:ext cx="1876218" cy="625109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7BF36A13-DBA1-A494-0C24-83BD0D3EAA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742770"/>
              </p:ext>
            </p:extLst>
          </p:nvPr>
        </p:nvGraphicFramePr>
        <p:xfrm>
          <a:off x="7032861" y="8367652"/>
          <a:ext cx="6858000" cy="1552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4012">
                  <a:extLst>
                    <a:ext uri="{9D8B030D-6E8A-4147-A177-3AD203B41FA5}">
                      <a16:colId xmlns:a16="http://schemas.microsoft.com/office/drawing/2014/main" val="629190510"/>
                    </a:ext>
                  </a:extLst>
                </a:gridCol>
                <a:gridCol w="2403988">
                  <a:extLst>
                    <a:ext uri="{9D8B030D-6E8A-4147-A177-3AD203B41FA5}">
                      <a16:colId xmlns:a16="http://schemas.microsoft.com/office/drawing/2014/main" val="2744343682"/>
                    </a:ext>
                  </a:extLst>
                </a:gridCol>
              </a:tblGrid>
              <a:tr h="27157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Order these test scores by converting to percentages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Task 2.1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411661"/>
                  </a:ext>
                </a:extLst>
              </a:tr>
              <a:tr h="1266775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1: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230678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12">
                <a:extLst>
                  <a:ext uri="{FF2B5EF4-FFF2-40B4-BE49-F238E27FC236}">
                    <a16:creationId xmlns:a16="http://schemas.microsoft.com/office/drawing/2014/main" id="{ABD2E724-520E-1EEB-050E-FC96248D46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5797836"/>
                  </p:ext>
                </p:extLst>
              </p:nvPr>
            </p:nvGraphicFramePr>
            <p:xfrm>
              <a:off x="7114868" y="8758016"/>
              <a:ext cx="3136692" cy="741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22782">
                      <a:extLst>
                        <a:ext uri="{9D8B030D-6E8A-4147-A177-3AD203B41FA5}">
                          <a16:colId xmlns:a16="http://schemas.microsoft.com/office/drawing/2014/main" val="2824278776"/>
                        </a:ext>
                      </a:extLst>
                    </a:gridCol>
                    <a:gridCol w="522782">
                      <a:extLst>
                        <a:ext uri="{9D8B030D-6E8A-4147-A177-3AD203B41FA5}">
                          <a16:colId xmlns:a16="http://schemas.microsoft.com/office/drawing/2014/main" val="381805119"/>
                        </a:ext>
                      </a:extLst>
                    </a:gridCol>
                    <a:gridCol w="522782">
                      <a:extLst>
                        <a:ext uri="{9D8B030D-6E8A-4147-A177-3AD203B41FA5}">
                          <a16:colId xmlns:a16="http://schemas.microsoft.com/office/drawing/2014/main" val="3047813777"/>
                        </a:ext>
                      </a:extLst>
                    </a:gridCol>
                    <a:gridCol w="522782">
                      <a:extLst>
                        <a:ext uri="{9D8B030D-6E8A-4147-A177-3AD203B41FA5}">
                          <a16:colId xmlns:a16="http://schemas.microsoft.com/office/drawing/2014/main" val="3548185810"/>
                        </a:ext>
                      </a:extLst>
                    </a:gridCol>
                    <a:gridCol w="522782">
                      <a:extLst>
                        <a:ext uri="{9D8B030D-6E8A-4147-A177-3AD203B41FA5}">
                          <a16:colId xmlns:a16="http://schemas.microsoft.com/office/drawing/2014/main" val="3220058594"/>
                        </a:ext>
                      </a:extLst>
                    </a:gridCol>
                    <a:gridCol w="522782">
                      <a:extLst>
                        <a:ext uri="{9D8B030D-6E8A-4147-A177-3AD203B41FA5}">
                          <a16:colId xmlns:a16="http://schemas.microsoft.com/office/drawing/2014/main" val="364161101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48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75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54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80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60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333197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68%</m:t>
                              </m:r>
                            </m:oMath>
                          </a14:m>
                          <a:r>
                            <a:rPr lang="en-GB" sz="12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62.5%</m:t>
                              </m:r>
                            </m:oMath>
                          </a14:m>
                          <a:r>
                            <a:rPr lang="en-GB" sz="12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65%</m:t>
                              </m:r>
                            </m:oMath>
                          </a14:m>
                          <a:r>
                            <a:rPr lang="en-GB" sz="12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64%</m:t>
                              </m:r>
                            </m:oMath>
                          </a14:m>
                          <a:r>
                            <a:rPr lang="en-GB" sz="12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67.5%</m:t>
                              </m:r>
                            </m:oMath>
                          </a14:m>
                          <a:r>
                            <a:rPr lang="en-GB" sz="12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66.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2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2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acc>
                              <m:r>
                                <a:rPr lang="en-GB" sz="1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</m:oMath>
                          </a14:m>
                          <a:r>
                            <a:rPr lang="en-GB" sz="12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6073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12">
                <a:extLst>
                  <a:ext uri="{FF2B5EF4-FFF2-40B4-BE49-F238E27FC236}">
                    <a16:creationId xmlns:a16="http://schemas.microsoft.com/office/drawing/2014/main" id="{ABD2E724-520E-1EEB-050E-FC96248D46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5797836"/>
                  </p:ext>
                </p:extLst>
              </p:nvPr>
            </p:nvGraphicFramePr>
            <p:xfrm>
              <a:off x="7114868" y="8758016"/>
              <a:ext cx="3136692" cy="75761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22782">
                      <a:extLst>
                        <a:ext uri="{9D8B030D-6E8A-4147-A177-3AD203B41FA5}">
                          <a16:colId xmlns:a16="http://schemas.microsoft.com/office/drawing/2014/main" val="2824278776"/>
                        </a:ext>
                      </a:extLst>
                    </a:gridCol>
                    <a:gridCol w="522782">
                      <a:extLst>
                        <a:ext uri="{9D8B030D-6E8A-4147-A177-3AD203B41FA5}">
                          <a16:colId xmlns:a16="http://schemas.microsoft.com/office/drawing/2014/main" val="381805119"/>
                        </a:ext>
                      </a:extLst>
                    </a:gridCol>
                    <a:gridCol w="522782">
                      <a:extLst>
                        <a:ext uri="{9D8B030D-6E8A-4147-A177-3AD203B41FA5}">
                          <a16:colId xmlns:a16="http://schemas.microsoft.com/office/drawing/2014/main" val="3047813777"/>
                        </a:ext>
                      </a:extLst>
                    </a:gridCol>
                    <a:gridCol w="522782">
                      <a:extLst>
                        <a:ext uri="{9D8B030D-6E8A-4147-A177-3AD203B41FA5}">
                          <a16:colId xmlns:a16="http://schemas.microsoft.com/office/drawing/2014/main" val="3548185810"/>
                        </a:ext>
                      </a:extLst>
                    </a:gridCol>
                    <a:gridCol w="522782">
                      <a:extLst>
                        <a:ext uri="{9D8B030D-6E8A-4147-A177-3AD203B41FA5}">
                          <a16:colId xmlns:a16="http://schemas.microsoft.com/office/drawing/2014/main" val="3220058594"/>
                        </a:ext>
                      </a:extLst>
                    </a:gridCol>
                    <a:gridCol w="522782">
                      <a:extLst>
                        <a:ext uri="{9D8B030D-6E8A-4147-A177-3AD203B41FA5}">
                          <a16:colId xmlns:a16="http://schemas.microsoft.com/office/drawing/2014/main" val="3641611019"/>
                        </a:ext>
                      </a:extLst>
                    </a:gridCol>
                  </a:tblGrid>
                  <a:tr h="3867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3"/>
                          <a:stretch>
                            <a:fillRect r="-504878" b="-9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3"/>
                          <a:stretch>
                            <a:fillRect l="-97619" r="-392857" b="-9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3"/>
                          <a:stretch>
                            <a:fillRect l="-202439" r="-302439" b="-9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3"/>
                          <a:stretch>
                            <a:fillRect l="-302439" r="-202439" b="-9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3"/>
                          <a:stretch>
                            <a:fillRect l="-392857" r="-97619" b="-9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3"/>
                          <a:stretch>
                            <a:fillRect l="-504878" b="-967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3197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3"/>
                          <a:stretch>
                            <a:fillRect t="-103333" r="-504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3"/>
                          <a:stretch>
                            <a:fillRect l="-97619" t="-103333" r="-3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3"/>
                          <a:stretch>
                            <a:fillRect l="-202439" t="-103333" r="-3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3"/>
                          <a:stretch>
                            <a:fillRect l="-302439" t="-103333" r="-2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3"/>
                          <a:stretch>
                            <a:fillRect l="-392857" t="-103333" r="-97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3"/>
                          <a:stretch>
                            <a:fillRect l="-504878" t="-1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60739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12">
                <a:extLst>
                  <a:ext uri="{FF2B5EF4-FFF2-40B4-BE49-F238E27FC236}">
                    <a16:creationId xmlns:a16="http://schemas.microsoft.com/office/drawing/2014/main" id="{5924813A-D5CB-4E0C-343E-1C3D548D8F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3755884"/>
                  </p:ext>
                </p:extLst>
              </p:nvPr>
            </p:nvGraphicFramePr>
            <p:xfrm>
              <a:off x="10543868" y="9002546"/>
              <a:ext cx="3136692" cy="741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22782">
                      <a:extLst>
                        <a:ext uri="{9D8B030D-6E8A-4147-A177-3AD203B41FA5}">
                          <a16:colId xmlns:a16="http://schemas.microsoft.com/office/drawing/2014/main" val="2824278776"/>
                        </a:ext>
                      </a:extLst>
                    </a:gridCol>
                    <a:gridCol w="522782">
                      <a:extLst>
                        <a:ext uri="{9D8B030D-6E8A-4147-A177-3AD203B41FA5}">
                          <a16:colId xmlns:a16="http://schemas.microsoft.com/office/drawing/2014/main" val="381805119"/>
                        </a:ext>
                      </a:extLst>
                    </a:gridCol>
                    <a:gridCol w="522782">
                      <a:extLst>
                        <a:ext uri="{9D8B030D-6E8A-4147-A177-3AD203B41FA5}">
                          <a16:colId xmlns:a16="http://schemas.microsoft.com/office/drawing/2014/main" val="3047813777"/>
                        </a:ext>
                      </a:extLst>
                    </a:gridCol>
                    <a:gridCol w="522782">
                      <a:extLst>
                        <a:ext uri="{9D8B030D-6E8A-4147-A177-3AD203B41FA5}">
                          <a16:colId xmlns:a16="http://schemas.microsoft.com/office/drawing/2014/main" val="3548185810"/>
                        </a:ext>
                      </a:extLst>
                    </a:gridCol>
                    <a:gridCol w="522782">
                      <a:extLst>
                        <a:ext uri="{9D8B030D-6E8A-4147-A177-3AD203B41FA5}">
                          <a16:colId xmlns:a16="http://schemas.microsoft.com/office/drawing/2014/main" val="3220058594"/>
                        </a:ext>
                      </a:extLst>
                    </a:gridCol>
                    <a:gridCol w="522782">
                      <a:extLst>
                        <a:ext uri="{9D8B030D-6E8A-4147-A177-3AD203B41FA5}">
                          <a16:colId xmlns:a16="http://schemas.microsoft.com/office/drawing/2014/main" val="364161101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𝟐𝟓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𝟒𝟖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𝟕𝟓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𝟏𝟑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𝟒𝟎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𝟓𝟒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𝟖𝟎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𝟏𝟕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33319700"/>
                      </a:ext>
                    </a:extLst>
                  </a:tr>
                  <a:tr h="370840">
                    <a:tc gridSpan="3">
                      <a:txBody>
                        <a:bodyPr/>
                        <a:lstStyle/>
                        <a:p>
                          <a:pPr algn="l"/>
                          <a:r>
                            <a:rPr lang="en-GB" sz="1200" b="0" dirty="0">
                              <a:solidFill>
                                <a:srgbClr val="C00000"/>
                              </a:solidFill>
                            </a:rPr>
                            <a:t>Smallest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  <a:tc gridSpan="3">
                      <a:txBody>
                        <a:bodyPr/>
                        <a:lstStyle/>
                        <a:p>
                          <a:pPr algn="r"/>
                          <a:r>
                            <a:rPr lang="en-GB" sz="1200" b="0" dirty="0">
                              <a:solidFill>
                                <a:srgbClr val="C00000"/>
                              </a:solidFill>
                            </a:rPr>
                            <a:t>Largest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6073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12">
                <a:extLst>
                  <a:ext uri="{FF2B5EF4-FFF2-40B4-BE49-F238E27FC236}">
                    <a16:creationId xmlns:a16="http://schemas.microsoft.com/office/drawing/2014/main" id="{5924813A-D5CB-4E0C-343E-1C3D548D8F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3755884"/>
                  </p:ext>
                </p:extLst>
              </p:nvPr>
            </p:nvGraphicFramePr>
            <p:xfrm>
              <a:off x="10543868" y="9002546"/>
              <a:ext cx="3136692" cy="76257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22782">
                      <a:extLst>
                        <a:ext uri="{9D8B030D-6E8A-4147-A177-3AD203B41FA5}">
                          <a16:colId xmlns:a16="http://schemas.microsoft.com/office/drawing/2014/main" val="2824278776"/>
                        </a:ext>
                      </a:extLst>
                    </a:gridCol>
                    <a:gridCol w="522782">
                      <a:extLst>
                        <a:ext uri="{9D8B030D-6E8A-4147-A177-3AD203B41FA5}">
                          <a16:colId xmlns:a16="http://schemas.microsoft.com/office/drawing/2014/main" val="381805119"/>
                        </a:ext>
                      </a:extLst>
                    </a:gridCol>
                    <a:gridCol w="522782">
                      <a:extLst>
                        <a:ext uri="{9D8B030D-6E8A-4147-A177-3AD203B41FA5}">
                          <a16:colId xmlns:a16="http://schemas.microsoft.com/office/drawing/2014/main" val="3047813777"/>
                        </a:ext>
                      </a:extLst>
                    </a:gridCol>
                    <a:gridCol w="522782">
                      <a:extLst>
                        <a:ext uri="{9D8B030D-6E8A-4147-A177-3AD203B41FA5}">
                          <a16:colId xmlns:a16="http://schemas.microsoft.com/office/drawing/2014/main" val="3548185810"/>
                        </a:ext>
                      </a:extLst>
                    </a:gridCol>
                    <a:gridCol w="522782">
                      <a:extLst>
                        <a:ext uri="{9D8B030D-6E8A-4147-A177-3AD203B41FA5}">
                          <a16:colId xmlns:a16="http://schemas.microsoft.com/office/drawing/2014/main" val="3220058594"/>
                        </a:ext>
                      </a:extLst>
                    </a:gridCol>
                    <a:gridCol w="522782">
                      <a:extLst>
                        <a:ext uri="{9D8B030D-6E8A-4147-A177-3AD203B41FA5}">
                          <a16:colId xmlns:a16="http://schemas.microsoft.com/office/drawing/2014/main" val="3641611019"/>
                        </a:ext>
                      </a:extLst>
                    </a:gridCol>
                  </a:tblGrid>
                  <a:tr h="3917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4"/>
                          <a:stretch>
                            <a:fillRect l="-2439" r="-504878" b="-9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4"/>
                          <a:stretch>
                            <a:fillRect l="-100000" r="-392857" b="-9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4"/>
                          <a:stretch>
                            <a:fillRect l="-204878" r="-302439" b="-9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4"/>
                          <a:stretch>
                            <a:fillRect l="-304878" r="-202439" b="-9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4"/>
                          <a:stretch>
                            <a:fillRect l="-395238" r="-97619" b="-9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4"/>
                          <a:stretch>
                            <a:fillRect l="-507317" b="-967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319700"/>
                      </a:ext>
                    </a:extLst>
                  </a:tr>
                  <a:tr h="370840">
                    <a:tc gridSpan="3">
                      <a:txBody>
                        <a:bodyPr/>
                        <a:lstStyle/>
                        <a:p>
                          <a:pPr algn="l"/>
                          <a:r>
                            <a:rPr lang="en-GB" sz="1200" b="0" dirty="0">
                              <a:solidFill>
                                <a:srgbClr val="C00000"/>
                              </a:solidFill>
                            </a:rPr>
                            <a:t>Smallest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  <a:tc gridSpan="3">
                      <a:txBody>
                        <a:bodyPr/>
                        <a:lstStyle/>
                        <a:p>
                          <a:pPr algn="r"/>
                          <a:r>
                            <a:rPr lang="en-GB" sz="1200" b="0" dirty="0">
                              <a:solidFill>
                                <a:srgbClr val="C00000"/>
                              </a:solidFill>
                            </a:rPr>
                            <a:t>Largest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60739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0004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C2E0B0BC-D610-1953-12E0-B25B4C45A5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0246964"/>
                  </p:ext>
                </p:extLst>
              </p:nvPr>
            </p:nvGraphicFramePr>
            <p:xfrm>
              <a:off x="0" y="0"/>
              <a:ext cx="6858000" cy="33765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25252">
                      <a:extLst>
                        <a:ext uri="{9D8B030D-6E8A-4147-A177-3AD203B41FA5}">
                          <a16:colId xmlns:a16="http://schemas.microsoft.com/office/drawing/2014/main" val="629190510"/>
                        </a:ext>
                      </a:extLst>
                    </a:gridCol>
                    <a:gridCol w="3432748">
                      <a:extLst>
                        <a:ext uri="{9D8B030D-6E8A-4147-A177-3AD203B41FA5}">
                          <a16:colId xmlns:a16="http://schemas.microsoft.com/office/drawing/2014/main" val="2744343682"/>
                        </a:ext>
                      </a:extLst>
                    </a:gridCol>
                  </a:tblGrid>
                  <a:tr h="24634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GB" sz="13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Percentage of an Amount – Non-calculator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i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Worked Example 3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6411661"/>
                      </a:ext>
                    </a:extLst>
                  </a:tr>
                  <a:tr h="1036885"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Beth has answered this question </a:t>
                          </a:r>
                          <a:r>
                            <a:rPr lang="en-GB" sz="1200" b="1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correctly</a:t>
                          </a:r>
                          <a:r>
                            <a:rPr lang="en-GB" sz="1200" b="0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Q:</a:t>
                          </a:r>
                          <a:r>
                            <a:rPr lang="en-GB" sz="1200" b="1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GB" sz="1200" b="0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32%</m:t>
                              </m:r>
                            </m:oMath>
                          </a14:m>
                          <a:r>
                            <a:rPr lang="en-GB" sz="1200" b="0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of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£120</m:t>
                              </m:r>
                            </m:oMath>
                          </a14:m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A: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1: </a:t>
                          </a: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Beth found 2% by dividing 10% by 5.</a:t>
                          </a:r>
                          <a:b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How else could Beth have found 2%?</a:t>
                          </a:r>
                          <a:endParaRPr lang="en-GB" sz="1200" b="1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62306782"/>
                      </a:ext>
                    </a:extLst>
                  </a:tr>
                  <a:tr h="518442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2: </a:t>
                          </a: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Beth’s friend answered the question like this.</a:t>
                          </a:r>
                          <a:b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b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b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b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b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Whose method do you prefer? Why?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63136118"/>
                      </a:ext>
                    </a:extLst>
                  </a:tr>
                  <a:tr h="155113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i="1" u="none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Your turn</a:t>
                          </a: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600" b="0" i="1" u="none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Q:</a:t>
                          </a:r>
                          <a:r>
                            <a:rPr lang="en-GB" sz="1200" b="1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GB" sz="1200" b="0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41%</m:t>
                              </m:r>
                            </m:oMath>
                          </a14:m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of</a:t>
                          </a:r>
                          <a:r>
                            <a:rPr lang="en-GB" sz="1200" b="0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£80</m:t>
                              </m:r>
                            </m:oMath>
                          </a14:m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A:</a:t>
                          </a: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85605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C2E0B0BC-D610-1953-12E0-B25B4C45A5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0246964"/>
                  </p:ext>
                </p:extLst>
              </p:nvPr>
            </p:nvGraphicFramePr>
            <p:xfrm>
              <a:off x="0" y="0"/>
              <a:ext cx="6858000" cy="33765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25252">
                      <a:extLst>
                        <a:ext uri="{9D8B030D-6E8A-4147-A177-3AD203B41FA5}">
                          <a16:colId xmlns:a16="http://schemas.microsoft.com/office/drawing/2014/main" val="629190510"/>
                        </a:ext>
                      </a:extLst>
                    </a:gridCol>
                    <a:gridCol w="3432748">
                      <a:extLst>
                        <a:ext uri="{9D8B030D-6E8A-4147-A177-3AD203B41FA5}">
                          <a16:colId xmlns:a16="http://schemas.microsoft.com/office/drawing/2014/main" val="2744343682"/>
                        </a:ext>
                      </a:extLst>
                    </a:gridCol>
                  </a:tblGrid>
                  <a:tr h="27012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GB" sz="13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Percentage of an Amount – Non-calculator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i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Worked Example 3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6411661"/>
                      </a:ext>
                    </a:extLst>
                  </a:tr>
                  <a:tr h="1036885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70" t="-18699" r="-10074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1: </a:t>
                          </a: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Beth found 2% by dividing 10% by 5.</a:t>
                          </a:r>
                          <a:b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How else could Beth have found 2%?</a:t>
                          </a:r>
                          <a:endParaRPr lang="en-GB" sz="1200" b="1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62306782"/>
                      </a:ext>
                    </a:extLst>
                  </a:tr>
                  <a:tr h="518442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2: </a:t>
                          </a: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Beth’s friend answered the question like this.</a:t>
                          </a:r>
                          <a:b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b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b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b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b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Whose method do you prefer? Why?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63136118"/>
                      </a:ext>
                    </a:extLst>
                  </a:tr>
                  <a:tr h="15511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70" t="-119672" r="-100741" b="-82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856058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7711877D-651B-FE8A-2300-59883FB19F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7339185"/>
                  </p:ext>
                </p:extLst>
              </p:nvPr>
            </p:nvGraphicFramePr>
            <p:xfrm>
              <a:off x="0" y="3539612"/>
              <a:ext cx="6857999" cy="6366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6912">
                      <a:extLst>
                        <a:ext uri="{9D8B030D-6E8A-4147-A177-3AD203B41FA5}">
                          <a16:colId xmlns:a16="http://schemas.microsoft.com/office/drawing/2014/main" val="980894404"/>
                        </a:ext>
                      </a:extLst>
                    </a:gridCol>
                    <a:gridCol w="641473">
                      <a:extLst>
                        <a:ext uri="{9D8B030D-6E8A-4147-A177-3AD203B41FA5}">
                          <a16:colId xmlns:a16="http://schemas.microsoft.com/office/drawing/2014/main" val="629190510"/>
                        </a:ext>
                      </a:extLst>
                    </a:gridCol>
                    <a:gridCol w="213824">
                      <a:extLst>
                        <a:ext uri="{9D8B030D-6E8A-4147-A177-3AD203B41FA5}">
                          <a16:colId xmlns:a16="http://schemas.microsoft.com/office/drawing/2014/main" val="2089347482"/>
                        </a:ext>
                      </a:extLst>
                    </a:gridCol>
                    <a:gridCol w="641473">
                      <a:extLst>
                        <a:ext uri="{9D8B030D-6E8A-4147-A177-3AD203B41FA5}">
                          <a16:colId xmlns:a16="http://schemas.microsoft.com/office/drawing/2014/main" val="3734965316"/>
                        </a:ext>
                      </a:extLst>
                    </a:gridCol>
                    <a:gridCol w="213824">
                      <a:extLst>
                        <a:ext uri="{9D8B030D-6E8A-4147-A177-3AD203B41FA5}">
                          <a16:colId xmlns:a16="http://schemas.microsoft.com/office/drawing/2014/main" val="3968495064"/>
                        </a:ext>
                      </a:extLst>
                    </a:gridCol>
                    <a:gridCol w="641473">
                      <a:extLst>
                        <a:ext uri="{9D8B030D-6E8A-4147-A177-3AD203B41FA5}">
                          <a16:colId xmlns:a16="http://schemas.microsoft.com/office/drawing/2014/main" val="1788692361"/>
                        </a:ext>
                      </a:extLst>
                    </a:gridCol>
                    <a:gridCol w="213824">
                      <a:extLst>
                        <a:ext uri="{9D8B030D-6E8A-4147-A177-3AD203B41FA5}">
                          <a16:colId xmlns:a16="http://schemas.microsoft.com/office/drawing/2014/main" val="959950480"/>
                        </a:ext>
                      </a:extLst>
                    </a:gridCol>
                    <a:gridCol w="641473">
                      <a:extLst>
                        <a:ext uri="{9D8B030D-6E8A-4147-A177-3AD203B41FA5}">
                          <a16:colId xmlns:a16="http://schemas.microsoft.com/office/drawing/2014/main" val="345868625"/>
                        </a:ext>
                      </a:extLst>
                    </a:gridCol>
                    <a:gridCol w="213824">
                      <a:extLst>
                        <a:ext uri="{9D8B030D-6E8A-4147-A177-3AD203B41FA5}">
                          <a16:colId xmlns:a16="http://schemas.microsoft.com/office/drawing/2014/main" val="3051627031"/>
                        </a:ext>
                      </a:extLst>
                    </a:gridCol>
                    <a:gridCol w="641473">
                      <a:extLst>
                        <a:ext uri="{9D8B030D-6E8A-4147-A177-3AD203B41FA5}">
                          <a16:colId xmlns:a16="http://schemas.microsoft.com/office/drawing/2014/main" val="3927024950"/>
                        </a:ext>
                      </a:extLst>
                    </a:gridCol>
                    <a:gridCol w="213824">
                      <a:extLst>
                        <a:ext uri="{9D8B030D-6E8A-4147-A177-3AD203B41FA5}">
                          <a16:colId xmlns:a16="http://schemas.microsoft.com/office/drawing/2014/main" val="3609998092"/>
                        </a:ext>
                      </a:extLst>
                    </a:gridCol>
                    <a:gridCol w="641473">
                      <a:extLst>
                        <a:ext uri="{9D8B030D-6E8A-4147-A177-3AD203B41FA5}">
                          <a16:colId xmlns:a16="http://schemas.microsoft.com/office/drawing/2014/main" val="2525283833"/>
                        </a:ext>
                      </a:extLst>
                    </a:gridCol>
                    <a:gridCol w="213824">
                      <a:extLst>
                        <a:ext uri="{9D8B030D-6E8A-4147-A177-3AD203B41FA5}">
                          <a16:colId xmlns:a16="http://schemas.microsoft.com/office/drawing/2014/main" val="1896037447"/>
                        </a:ext>
                      </a:extLst>
                    </a:gridCol>
                    <a:gridCol w="641473">
                      <a:extLst>
                        <a:ext uri="{9D8B030D-6E8A-4147-A177-3AD203B41FA5}">
                          <a16:colId xmlns:a16="http://schemas.microsoft.com/office/drawing/2014/main" val="1496972892"/>
                        </a:ext>
                      </a:extLst>
                    </a:gridCol>
                    <a:gridCol w="213824">
                      <a:extLst>
                        <a:ext uri="{9D8B030D-6E8A-4147-A177-3AD203B41FA5}">
                          <a16:colId xmlns:a16="http://schemas.microsoft.com/office/drawing/2014/main" val="2188153746"/>
                        </a:ext>
                      </a:extLst>
                    </a:gridCol>
                    <a:gridCol w="641473">
                      <a:extLst>
                        <a:ext uri="{9D8B030D-6E8A-4147-A177-3AD203B41FA5}">
                          <a16:colId xmlns:a16="http://schemas.microsoft.com/office/drawing/2014/main" val="895382881"/>
                        </a:ext>
                      </a:extLst>
                    </a:gridCol>
                    <a:gridCol w="122535">
                      <a:extLst>
                        <a:ext uri="{9D8B030D-6E8A-4147-A177-3AD203B41FA5}">
                          <a16:colId xmlns:a16="http://schemas.microsoft.com/office/drawing/2014/main" val="3805114372"/>
                        </a:ext>
                      </a:extLst>
                    </a:gridCol>
                  </a:tblGrid>
                  <a:tr h="301651">
                    <a:tc gridSpan="1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Complete the percentage chains.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Complete the percentage chains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i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Task 3.1</a:t>
                          </a:r>
                        </a:p>
                      </a:txBody>
                      <a:tcPr marL="36000" marR="36000" marT="36000" marB="3600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300" b="0" i="1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36000" marB="360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6411661"/>
                      </a:ext>
                    </a:extLst>
                  </a:tr>
                  <a:tr h="12060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5976138"/>
                      </a:ext>
                    </a:extLst>
                  </a:tr>
                  <a:tr h="36427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100%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40%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80%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8%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16%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1.6%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62306782"/>
                      </a:ext>
                    </a:extLst>
                  </a:tr>
                  <a:tr h="36427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150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00988775"/>
                      </a:ext>
                    </a:extLst>
                  </a:tr>
                  <a:tr h="12060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72618966"/>
                      </a:ext>
                    </a:extLst>
                  </a:tr>
                  <a:tr h="36427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100%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50%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30%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300%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330%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33%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90589111"/>
                      </a:ext>
                    </a:extLst>
                  </a:tr>
                  <a:tr h="36427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80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88890851"/>
                      </a:ext>
                    </a:extLst>
                  </a:tr>
                  <a:tr h="12060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60854202"/>
                      </a:ext>
                    </a:extLst>
                  </a:tr>
                  <a:tr h="36427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100%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18%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1.8%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21.8%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218%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220%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21390009"/>
                      </a:ext>
                    </a:extLst>
                  </a:tr>
                  <a:tr h="36427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11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87964534"/>
                      </a:ext>
                    </a:extLst>
                  </a:tr>
                  <a:tr h="12060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38561602"/>
                      </a:ext>
                    </a:extLst>
                  </a:tr>
                  <a:tr h="36427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100%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70%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35%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45%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4.5%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9%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36%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9595901"/>
                      </a:ext>
                    </a:extLst>
                  </a:tr>
                  <a:tr h="36427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21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72148701"/>
                      </a:ext>
                    </a:extLst>
                  </a:tr>
                  <a:tr h="12060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21862838"/>
                      </a:ext>
                    </a:extLst>
                  </a:tr>
                  <a:tr h="36427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100%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75%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165%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19711017"/>
                      </a:ext>
                    </a:extLst>
                  </a:tr>
                  <a:tr h="36427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48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12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3.6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72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7.92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5525717"/>
                      </a:ext>
                    </a:extLst>
                  </a:tr>
                  <a:tr h="12060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89366226"/>
                      </a:ext>
                    </a:extLst>
                  </a:tr>
                  <a:tr h="36427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100%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4%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28%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0.28%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5078013"/>
                      </a:ext>
                    </a:extLst>
                  </a:tr>
                  <a:tr h="36427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125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2.5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30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350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62097547"/>
                      </a:ext>
                    </a:extLst>
                  </a:tr>
                  <a:tr h="12060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93636488"/>
                      </a:ext>
                    </a:extLst>
                  </a:tr>
                  <a:tr h="36427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3%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8681442"/>
                      </a:ext>
                    </a:extLst>
                  </a:tr>
                  <a:tr h="36427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180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18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54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5.4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2.7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8.1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81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89.1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86042128"/>
                      </a:ext>
                    </a:extLst>
                  </a:tr>
                  <a:tr h="12060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14765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7711877D-651B-FE8A-2300-59883FB19F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7339185"/>
                  </p:ext>
                </p:extLst>
              </p:nvPr>
            </p:nvGraphicFramePr>
            <p:xfrm>
              <a:off x="0" y="3539612"/>
              <a:ext cx="6857999" cy="6366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6912">
                      <a:extLst>
                        <a:ext uri="{9D8B030D-6E8A-4147-A177-3AD203B41FA5}">
                          <a16:colId xmlns:a16="http://schemas.microsoft.com/office/drawing/2014/main" val="980894404"/>
                        </a:ext>
                      </a:extLst>
                    </a:gridCol>
                    <a:gridCol w="641473">
                      <a:extLst>
                        <a:ext uri="{9D8B030D-6E8A-4147-A177-3AD203B41FA5}">
                          <a16:colId xmlns:a16="http://schemas.microsoft.com/office/drawing/2014/main" val="629190510"/>
                        </a:ext>
                      </a:extLst>
                    </a:gridCol>
                    <a:gridCol w="213824">
                      <a:extLst>
                        <a:ext uri="{9D8B030D-6E8A-4147-A177-3AD203B41FA5}">
                          <a16:colId xmlns:a16="http://schemas.microsoft.com/office/drawing/2014/main" val="2089347482"/>
                        </a:ext>
                      </a:extLst>
                    </a:gridCol>
                    <a:gridCol w="641473">
                      <a:extLst>
                        <a:ext uri="{9D8B030D-6E8A-4147-A177-3AD203B41FA5}">
                          <a16:colId xmlns:a16="http://schemas.microsoft.com/office/drawing/2014/main" val="3734965316"/>
                        </a:ext>
                      </a:extLst>
                    </a:gridCol>
                    <a:gridCol w="213824">
                      <a:extLst>
                        <a:ext uri="{9D8B030D-6E8A-4147-A177-3AD203B41FA5}">
                          <a16:colId xmlns:a16="http://schemas.microsoft.com/office/drawing/2014/main" val="3968495064"/>
                        </a:ext>
                      </a:extLst>
                    </a:gridCol>
                    <a:gridCol w="641473">
                      <a:extLst>
                        <a:ext uri="{9D8B030D-6E8A-4147-A177-3AD203B41FA5}">
                          <a16:colId xmlns:a16="http://schemas.microsoft.com/office/drawing/2014/main" val="1788692361"/>
                        </a:ext>
                      </a:extLst>
                    </a:gridCol>
                    <a:gridCol w="213824">
                      <a:extLst>
                        <a:ext uri="{9D8B030D-6E8A-4147-A177-3AD203B41FA5}">
                          <a16:colId xmlns:a16="http://schemas.microsoft.com/office/drawing/2014/main" val="959950480"/>
                        </a:ext>
                      </a:extLst>
                    </a:gridCol>
                    <a:gridCol w="641473">
                      <a:extLst>
                        <a:ext uri="{9D8B030D-6E8A-4147-A177-3AD203B41FA5}">
                          <a16:colId xmlns:a16="http://schemas.microsoft.com/office/drawing/2014/main" val="345868625"/>
                        </a:ext>
                      </a:extLst>
                    </a:gridCol>
                    <a:gridCol w="213824">
                      <a:extLst>
                        <a:ext uri="{9D8B030D-6E8A-4147-A177-3AD203B41FA5}">
                          <a16:colId xmlns:a16="http://schemas.microsoft.com/office/drawing/2014/main" val="3051627031"/>
                        </a:ext>
                      </a:extLst>
                    </a:gridCol>
                    <a:gridCol w="641473">
                      <a:extLst>
                        <a:ext uri="{9D8B030D-6E8A-4147-A177-3AD203B41FA5}">
                          <a16:colId xmlns:a16="http://schemas.microsoft.com/office/drawing/2014/main" val="3927024950"/>
                        </a:ext>
                      </a:extLst>
                    </a:gridCol>
                    <a:gridCol w="213824">
                      <a:extLst>
                        <a:ext uri="{9D8B030D-6E8A-4147-A177-3AD203B41FA5}">
                          <a16:colId xmlns:a16="http://schemas.microsoft.com/office/drawing/2014/main" val="3609998092"/>
                        </a:ext>
                      </a:extLst>
                    </a:gridCol>
                    <a:gridCol w="641473">
                      <a:extLst>
                        <a:ext uri="{9D8B030D-6E8A-4147-A177-3AD203B41FA5}">
                          <a16:colId xmlns:a16="http://schemas.microsoft.com/office/drawing/2014/main" val="2525283833"/>
                        </a:ext>
                      </a:extLst>
                    </a:gridCol>
                    <a:gridCol w="213824">
                      <a:extLst>
                        <a:ext uri="{9D8B030D-6E8A-4147-A177-3AD203B41FA5}">
                          <a16:colId xmlns:a16="http://schemas.microsoft.com/office/drawing/2014/main" val="1896037447"/>
                        </a:ext>
                      </a:extLst>
                    </a:gridCol>
                    <a:gridCol w="641473">
                      <a:extLst>
                        <a:ext uri="{9D8B030D-6E8A-4147-A177-3AD203B41FA5}">
                          <a16:colId xmlns:a16="http://schemas.microsoft.com/office/drawing/2014/main" val="1496972892"/>
                        </a:ext>
                      </a:extLst>
                    </a:gridCol>
                    <a:gridCol w="213824">
                      <a:extLst>
                        <a:ext uri="{9D8B030D-6E8A-4147-A177-3AD203B41FA5}">
                          <a16:colId xmlns:a16="http://schemas.microsoft.com/office/drawing/2014/main" val="2188153746"/>
                        </a:ext>
                      </a:extLst>
                    </a:gridCol>
                    <a:gridCol w="641473">
                      <a:extLst>
                        <a:ext uri="{9D8B030D-6E8A-4147-A177-3AD203B41FA5}">
                          <a16:colId xmlns:a16="http://schemas.microsoft.com/office/drawing/2014/main" val="895382881"/>
                        </a:ext>
                      </a:extLst>
                    </a:gridCol>
                    <a:gridCol w="122535">
                      <a:extLst>
                        <a:ext uri="{9D8B030D-6E8A-4147-A177-3AD203B41FA5}">
                          <a16:colId xmlns:a16="http://schemas.microsoft.com/office/drawing/2014/main" val="3805114372"/>
                        </a:ext>
                      </a:extLst>
                    </a:gridCol>
                  </a:tblGrid>
                  <a:tr h="301651">
                    <a:tc gridSpan="1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Complete the percentage chains.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Complete the percentage chains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i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Task 3.1</a:t>
                          </a:r>
                        </a:p>
                      </a:txBody>
                      <a:tcPr marL="36000" marR="36000" marT="36000" marB="3600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300" b="0" i="1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36000" marB="360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6411661"/>
                      </a:ext>
                    </a:extLst>
                  </a:tr>
                  <a:tr h="12060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5976138"/>
                      </a:ext>
                    </a:extLst>
                  </a:tr>
                  <a:tr h="36427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100%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52941" t="-58621" r="-2741176" b="-7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747059" t="-58621" r="-2347059" b="-7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218750" t="-58621" r="-2075000" b="-7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40%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541176" t="-58621" r="-1552941" b="-7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80%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935294" t="-58621" r="-1158824" b="-7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8%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481250" t="-58621" r="-812500" b="-7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16%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729412" t="-58621" r="-364706" b="-7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1.6%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62306782"/>
                      </a:ext>
                    </a:extLst>
                  </a:tr>
                  <a:tr h="36427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150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00988775"/>
                      </a:ext>
                    </a:extLst>
                  </a:tr>
                  <a:tr h="12060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72618966"/>
                      </a:ext>
                    </a:extLst>
                  </a:tr>
                  <a:tr h="36427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100%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52941" t="-174138" r="-2741176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50%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747059" t="-174138" r="-2347059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218750" t="-174138" r="-2075000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541176" t="-174138" r="-1552941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30%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935294" t="-174138" r="-1158824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300%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481250" t="-174138" r="-812500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330%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729412" t="-174138" r="-364706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33%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90589111"/>
                      </a:ext>
                    </a:extLst>
                  </a:tr>
                  <a:tr h="36427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80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88890851"/>
                      </a:ext>
                    </a:extLst>
                  </a:tr>
                  <a:tr h="12060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60854202"/>
                      </a:ext>
                    </a:extLst>
                  </a:tr>
                  <a:tr h="36427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100%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52941" t="-289655" r="-2741176" b="-48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747059" t="-289655" r="-2347059" b="-48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218750" t="-289655" r="-2075000" b="-48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18%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541176" t="-289655" r="-1552941" b="-48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1.8%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935294" t="-289655" r="-1158824" b="-48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21.8%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481250" t="-289655" r="-812500" b="-48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218%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729412" t="-289655" r="-364706" b="-48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220%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21390009"/>
                      </a:ext>
                    </a:extLst>
                  </a:tr>
                  <a:tr h="36427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11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87964534"/>
                      </a:ext>
                    </a:extLst>
                  </a:tr>
                  <a:tr h="12060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38561602"/>
                      </a:ext>
                    </a:extLst>
                  </a:tr>
                  <a:tr h="36427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100%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52941" t="-405172" r="-2741176" b="-36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747059" t="-405172" r="-2347059" b="-36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70%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218750" t="-405172" r="-2075000" b="-36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35%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541176" t="-405172" r="-1552941" b="-36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45%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935294" t="-405172" r="-1158824" b="-36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4.5%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481250" t="-405172" r="-812500" b="-36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9%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729412" t="-405172" r="-364706" b="-36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36%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9595901"/>
                      </a:ext>
                    </a:extLst>
                  </a:tr>
                  <a:tr h="36427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21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72148701"/>
                      </a:ext>
                    </a:extLst>
                  </a:tr>
                  <a:tr h="12060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21862838"/>
                      </a:ext>
                    </a:extLst>
                  </a:tr>
                  <a:tr h="36427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100%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52941" t="-520690" r="-2741176" b="-2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747059" t="-520690" r="-2347059" b="-2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75%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218750" t="-520690" r="-2075000" b="-2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541176" t="-520690" r="-1552941" b="-2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935294" t="-520690" r="-1158824" b="-2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481250" t="-520690" r="-812500" b="-2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165%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729412" t="-520690" r="-364706" b="-2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19711017"/>
                      </a:ext>
                    </a:extLst>
                  </a:tr>
                  <a:tr h="36427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48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12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3.6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72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7.92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5525717"/>
                      </a:ext>
                    </a:extLst>
                  </a:tr>
                  <a:tr h="12060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89366226"/>
                      </a:ext>
                    </a:extLst>
                  </a:tr>
                  <a:tr h="36427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100%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52941" t="-636207" r="-2741176" b="-1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747059" t="-636207" r="-2347059" b="-1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218750" t="-636207" r="-2075000" b="-1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4%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541176" t="-636207" r="-1552941" b="-1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935294" t="-636207" r="-1158824" b="-1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28%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481250" t="-636207" r="-812500" b="-1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729412" t="-636207" r="-364706" b="-1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0.28%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5078013"/>
                      </a:ext>
                    </a:extLst>
                  </a:tr>
                  <a:tr h="36427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125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2.5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30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350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62097547"/>
                      </a:ext>
                    </a:extLst>
                  </a:tr>
                  <a:tr h="12060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93636488"/>
                      </a:ext>
                    </a:extLst>
                  </a:tr>
                  <a:tr h="36427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52941" t="-764912" r="-2741176" b="-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747059" t="-764912" r="-2347059" b="-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218750" t="-764912" r="-2075000" b="-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541176" t="-764912" r="-1552941" b="-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3%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935294" t="-764912" r="-1158824" b="-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481250" t="-764912" r="-812500" b="-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729412" t="-764912" r="-364706" b="-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8681442"/>
                      </a:ext>
                    </a:extLst>
                  </a:tr>
                  <a:tr h="36427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180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18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54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5.4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2.7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8.1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81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89.1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86042128"/>
                      </a:ext>
                    </a:extLst>
                  </a:tr>
                  <a:tr h="12060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147658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5BAC2B2-33B1-376D-56B0-5C736CCB33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9277268"/>
                  </p:ext>
                </p:extLst>
              </p:nvPr>
            </p:nvGraphicFramePr>
            <p:xfrm>
              <a:off x="7025391" y="3539615"/>
              <a:ext cx="6857999" cy="6366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6912">
                      <a:extLst>
                        <a:ext uri="{9D8B030D-6E8A-4147-A177-3AD203B41FA5}">
                          <a16:colId xmlns:a16="http://schemas.microsoft.com/office/drawing/2014/main" val="980894404"/>
                        </a:ext>
                      </a:extLst>
                    </a:gridCol>
                    <a:gridCol w="641473">
                      <a:extLst>
                        <a:ext uri="{9D8B030D-6E8A-4147-A177-3AD203B41FA5}">
                          <a16:colId xmlns:a16="http://schemas.microsoft.com/office/drawing/2014/main" val="629190510"/>
                        </a:ext>
                      </a:extLst>
                    </a:gridCol>
                    <a:gridCol w="213824">
                      <a:extLst>
                        <a:ext uri="{9D8B030D-6E8A-4147-A177-3AD203B41FA5}">
                          <a16:colId xmlns:a16="http://schemas.microsoft.com/office/drawing/2014/main" val="2089347482"/>
                        </a:ext>
                      </a:extLst>
                    </a:gridCol>
                    <a:gridCol w="641473">
                      <a:extLst>
                        <a:ext uri="{9D8B030D-6E8A-4147-A177-3AD203B41FA5}">
                          <a16:colId xmlns:a16="http://schemas.microsoft.com/office/drawing/2014/main" val="3734965316"/>
                        </a:ext>
                      </a:extLst>
                    </a:gridCol>
                    <a:gridCol w="213824">
                      <a:extLst>
                        <a:ext uri="{9D8B030D-6E8A-4147-A177-3AD203B41FA5}">
                          <a16:colId xmlns:a16="http://schemas.microsoft.com/office/drawing/2014/main" val="3968495064"/>
                        </a:ext>
                      </a:extLst>
                    </a:gridCol>
                    <a:gridCol w="641473">
                      <a:extLst>
                        <a:ext uri="{9D8B030D-6E8A-4147-A177-3AD203B41FA5}">
                          <a16:colId xmlns:a16="http://schemas.microsoft.com/office/drawing/2014/main" val="1788692361"/>
                        </a:ext>
                      </a:extLst>
                    </a:gridCol>
                    <a:gridCol w="213824">
                      <a:extLst>
                        <a:ext uri="{9D8B030D-6E8A-4147-A177-3AD203B41FA5}">
                          <a16:colId xmlns:a16="http://schemas.microsoft.com/office/drawing/2014/main" val="959950480"/>
                        </a:ext>
                      </a:extLst>
                    </a:gridCol>
                    <a:gridCol w="641473">
                      <a:extLst>
                        <a:ext uri="{9D8B030D-6E8A-4147-A177-3AD203B41FA5}">
                          <a16:colId xmlns:a16="http://schemas.microsoft.com/office/drawing/2014/main" val="345868625"/>
                        </a:ext>
                      </a:extLst>
                    </a:gridCol>
                    <a:gridCol w="213824">
                      <a:extLst>
                        <a:ext uri="{9D8B030D-6E8A-4147-A177-3AD203B41FA5}">
                          <a16:colId xmlns:a16="http://schemas.microsoft.com/office/drawing/2014/main" val="3051627031"/>
                        </a:ext>
                      </a:extLst>
                    </a:gridCol>
                    <a:gridCol w="641473">
                      <a:extLst>
                        <a:ext uri="{9D8B030D-6E8A-4147-A177-3AD203B41FA5}">
                          <a16:colId xmlns:a16="http://schemas.microsoft.com/office/drawing/2014/main" val="3927024950"/>
                        </a:ext>
                      </a:extLst>
                    </a:gridCol>
                    <a:gridCol w="213824">
                      <a:extLst>
                        <a:ext uri="{9D8B030D-6E8A-4147-A177-3AD203B41FA5}">
                          <a16:colId xmlns:a16="http://schemas.microsoft.com/office/drawing/2014/main" val="3609998092"/>
                        </a:ext>
                      </a:extLst>
                    </a:gridCol>
                    <a:gridCol w="641473">
                      <a:extLst>
                        <a:ext uri="{9D8B030D-6E8A-4147-A177-3AD203B41FA5}">
                          <a16:colId xmlns:a16="http://schemas.microsoft.com/office/drawing/2014/main" val="2525283833"/>
                        </a:ext>
                      </a:extLst>
                    </a:gridCol>
                    <a:gridCol w="213824">
                      <a:extLst>
                        <a:ext uri="{9D8B030D-6E8A-4147-A177-3AD203B41FA5}">
                          <a16:colId xmlns:a16="http://schemas.microsoft.com/office/drawing/2014/main" val="1896037447"/>
                        </a:ext>
                      </a:extLst>
                    </a:gridCol>
                    <a:gridCol w="641473">
                      <a:extLst>
                        <a:ext uri="{9D8B030D-6E8A-4147-A177-3AD203B41FA5}">
                          <a16:colId xmlns:a16="http://schemas.microsoft.com/office/drawing/2014/main" val="1496972892"/>
                        </a:ext>
                      </a:extLst>
                    </a:gridCol>
                    <a:gridCol w="213824">
                      <a:extLst>
                        <a:ext uri="{9D8B030D-6E8A-4147-A177-3AD203B41FA5}">
                          <a16:colId xmlns:a16="http://schemas.microsoft.com/office/drawing/2014/main" val="2188153746"/>
                        </a:ext>
                      </a:extLst>
                    </a:gridCol>
                    <a:gridCol w="641473">
                      <a:extLst>
                        <a:ext uri="{9D8B030D-6E8A-4147-A177-3AD203B41FA5}">
                          <a16:colId xmlns:a16="http://schemas.microsoft.com/office/drawing/2014/main" val="895382881"/>
                        </a:ext>
                      </a:extLst>
                    </a:gridCol>
                    <a:gridCol w="122535">
                      <a:extLst>
                        <a:ext uri="{9D8B030D-6E8A-4147-A177-3AD203B41FA5}">
                          <a16:colId xmlns:a16="http://schemas.microsoft.com/office/drawing/2014/main" val="3805114372"/>
                        </a:ext>
                      </a:extLst>
                    </a:gridCol>
                  </a:tblGrid>
                  <a:tr h="301651">
                    <a:tc gridSpan="1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Complete the percentage chains.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Complete the percentage chains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i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Task 3.1</a:t>
                          </a:r>
                        </a:p>
                      </a:txBody>
                      <a:tcPr marL="36000" marR="36000" marT="36000" marB="3600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300" b="0" i="1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36000" marB="360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6411661"/>
                      </a:ext>
                    </a:extLst>
                  </a:tr>
                  <a:tr h="12060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5976138"/>
                      </a:ext>
                    </a:extLst>
                  </a:tr>
                  <a:tr h="36427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100%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40%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80%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8%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16%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1.6%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62306782"/>
                      </a:ext>
                    </a:extLst>
                  </a:tr>
                  <a:tr h="36427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150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15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30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60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120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12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24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2.4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00988775"/>
                      </a:ext>
                    </a:extLst>
                  </a:tr>
                  <a:tr h="12060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72618966"/>
                      </a:ext>
                    </a:extLst>
                  </a:tr>
                  <a:tr h="36427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100%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50%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30%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300%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330%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33%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90589111"/>
                      </a:ext>
                    </a:extLst>
                  </a:tr>
                  <a:tr h="36427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80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40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20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24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240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264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26.4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88890851"/>
                      </a:ext>
                    </a:extLst>
                  </a:tr>
                  <a:tr h="12060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60854202"/>
                      </a:ext>
                    </a:extLst>
                  </a:tr>
                  <a:tr h="36427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100%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18%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1.8%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21.8%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218%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220%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21390009"/>
                      </a:ext>
                    </a:extLst>
                  </a:tr>
                  <a:tr h="36427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55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11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1.1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9.9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0.99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11.99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119.9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121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87964534"/>
                      </a:ext>
                    </a:extLst>
                  </a:tr>
                  <a:tr h="12060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38561602"/>
                      </a:ext>
                    </a:extLst>
                  </a:tr>
                  <a:tr h="36427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100%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70%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35%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45%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4.5%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9%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36%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9595901"/>
                      </a:ext>
                    </a:extLst>
                  </a:tr>
                  <a:tr h="36427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60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42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21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27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2.7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5.4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21.6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72148701"/>
                      </a:ext>
                    </a:extLst>
                  </a:tr>
                  <a:tr h="12060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21862838"/>
                      </a:ext>
                    </a:extLst>
                  </a:tr>
                  <a:tr h="36427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100%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75%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7.5%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150%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165%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16.5%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19711017"/>
                      </a:ext>
                    </a:extLst>
                  </a:tr>
                  <a:tr h="36427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48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12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42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3.6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7.2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72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79.2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7.92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5525717"/>
                      </a:ext>
                    </a:extLst>
                  </a:tr>
                  <a:tr h="12060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89366226"/>
                      </a:ext>
                    </a:extLst>
                  </a:tr>
                  <a:tr h="36427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100%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4%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24%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28%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280%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0.28%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5078013"/>
                      </a:ext>
                    </a:extLst>
                  </a:tr>
                  <a:tr h="36427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125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25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2.5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5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30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35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350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0.35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62097547"/>
                      </a:ext>
                    </a:extLst>
                  </a:tr>
                  <a:tr h="12060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93636488"/>
                      </a:ext>
                    </a:extLst>
                  </a:tr>
                  <a:tr h="36427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200%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60%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6%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3%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9%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90%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7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⟼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99%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8681442"/>
                      </a:ext>
                    </a:extLst>
                  </a:tr>
                  <a:tr h="36427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180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18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54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5.4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2.7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8.1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81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89.1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86042128"/>
                      </a:ext>
                    </a:extLst>
                  </a:tr>
                  <a:tr h="12060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14765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5BAC2B2-33B1-376D-56B0-5C736CCB33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9277268"/>
                  </p:ext>
                </p:extLst>
              </p:nvPr>
            </p:nvGraphicFramePr>
            <p:xfrm>
              <a:off x="7025391" y="3539615"/>
              <a:ext cx="6857999" cy="6366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6912">
                      <a:extLst>
                        <a:ext uri="{9D8B030D-6E8A-4147-A177-3AD203B41FA5}">
                          <a16:colId xmlns:a16="http://schemas.microsoft.com/office/drawing/2014/main" val="980894404"/>
                        </a:ext>
                      </a:extLst>
                    </a:gridCol>
                    <a:gridCol w="641473">
                      <a:extLst>
                        <a:ext uri="{9D8B030D-6E8A-4147-A177-3AD203B41FA5}">
                          <a16:colId xmlns:a16="http://schemas.microsoft.com/office/drawing/2014/main" val="629190510"/>
                        </a:ext>
                      </a:extLst>
                    </a:gridCol>
                    <a:gridCol w="213824">
                      <a:extLst>
                        <a:ext uri="{9D8B030D-6E8A-4147-A177-3AD203B41FA5}">
                          <a16:colId xmlns:a16="http://schemas.microsoft.com/office/drawing/2014/main" val="2089347482"/>
                        </a:ext>
                      </a:extLst>
                    </a:gridCol>
                    <a:gridCol w="641473">
                      <a:extLst>
                        <a:ext uri="{9D8B030D-6E8A-4147-A177-3AD203B41FA5}">
                          <a16:colId xmlns:a16="http://schemas.microsoft.com/office/drawing/2014/main" val="3734965316"/>
                        </a:ext>
                      </a:extLst>
                    </a:gridCol>
                    <a:gridCol w="213824">
                      <a:extLst>
                        <a:ext uri="{9D8B030D-6E8A-4147-A177-3AD203B41FA5}">
                          <a16:colId xmlns:a16="http://schemas.microsoft.com/office/drawing/2014/main" val="3968495064"/>
                        </a:ext>
                      </a:extLst>
                    </a:gridCol>
                    <a:gridCol w="641473">
                      <a:extLst>
                        <a:ext uri="{9D8B030D-6E8A-4147-A177-3AD203B41FA5}">
                          <a16:colId xmlns:a16="http://schemas.microsoft.com/office/drawing/2014/main" val="1788692361"/>
                        </a:ext>
                      </a:extLst>
                    </a:gridCol>
                    <a:gridCol w="213824">
                      <a:extLst>
                        <a:ext uri="{9D8B030D-6E8A-4147-A177-3AD203B41FA5}">
                          <a16:colId xmlns:a16="http://schemas.microsoft.com/office/drawing/2014/main" val="959950480"/>
                        </a:ext>
                      </a:extLst>
                    </a:gridCol>
                    <a:gridCol w="641473">
                      <a:extLst>
                        <a:ext uri="{9D8B030D-6E8A-4147-A177-3AD203B41FA5}">
                          <a16:colId xmlns:a16="http://schemas.microsoft.com/office/drawing/2014/main" val="345868625"/>
                        </a:ext>
                      </a:extLst>
                    </a:gridCol>
                    <a:gridCol w="213824">
                      <a:extLst>
                        <a:ext uri="{9D8B030D-6E8A-4147-A177-3AD203B41FA5}">
                          <a16:colId xmlns:a16="http://schemas.microsoft.com/office/drawing/2014/main" val="3051627031"/>
                        </a:ext>
                      </a:extLst>
                    </a:gridCol>
                    <a:gridCol w="641473">
                      <a:extLst>
                        <a:ext uri="{9D8B030D-6E8A-4147-A177-3AD203B41FA5}">
                          <a16:colId xmlns:a16="http://schemas.microsoft.com/office/drawing/2014/main" val="3927024950"/>
                        </a:ext>
                      </a:extLst>
                    </a:gridCol>
                    <a:gridCol w="213824">
                      <a:extLst>
                        <a:ext uri="{9D8B030D-6E8A-4147-A177-3AD203B41FA5}">
                          <a16:colId xmlns:a16="http://schemas.microsoft.com/office/drawing/2014/main" val="3609998092"/>
                        </a:ext>
                      </a:extLst>
                    </a:gridCol>
                    <a:gridCol w="641473">
                      <a:extLst>
                        <a:ext uri="{9D8B030D-6E8A-4147-A177-3AD203B41FA5}">
                          <a16:colId xmlns:a16="http://schemas.microsoft.com/office/drawing/2014/main" val="2525283833"/>
                        </a:ext>
                      </a:extLst>
                    </a:gridCol>
                    <a:gridCol w="213824">
                      <a:extLst>
                        <a:ext uri="{9D8B030D-6E8A-4147-A177-3AD203B41FA5}">
                          <a16:colId xmlns:a16="http://schemas.microsoft.com/office/drawing/2014/main" val="1896037447"/>
                        </a:ext>
                      </a:extLst>
                    </a:gridCol>
                    <a:gridCol w="641473">
                      <a:extLst>
                        <a:ext uri="{9D8B030D-6E8A-4147-A177-3AD203B41FA5}">
                          <a16:colId xmlns:a16="http://schemas.microsoft.com/office/drawing/2014/main" val="1496972892"/>
                        </a:ext>
                      </a:extLst>
                    </a:gridCol>
                    <a:gridCol w="213824">
                      <a:extLst>
                        <a:ext uri="{9D8B030D-6E8A-4147-A177-3AD203B41FA5}">
                          <a16:colId xmlns:a16="http://schemas.microsoft.com/office/drawing/2014/main" val="2188153746"/>
                        </a:ext>
                      </a:extLst>
                    </a:gridCol>
                    <a:gridCol w="641473">
                      <a:extLst>
                        <a:ext uri="{9D8B030D-6E8A-4147-A177-3AD203B41FA5}">
                          <a16:colId xmlns:a16="http://schemas.microsoft.com/office/drawing/2014/main" val="895382881"/>
                        </a:ext>
                      </a:extLst>
                    </a:gridCol>
                    <a:gridCol w="122535">
                      <a:extLst>
                        <a:ext uri="{9D8B030D-6E8A-4147-A177-3AD203B41FA5}">
                          <a16:colId xmlns:a16="http://schemas.microsoft.com/office/drawing/2014/main" val="3805114372"/>
                        </a:ext>
                      </a:extLst>
                    </a:gridCol>
                  </a:tblGrid>
                  <a:tr h="301651">
                    <a:tc gridSpan="1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Complete the percentage chains.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Complete the percentage chains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i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Task 3.1</a:t>
                          </a:r>
                        </a:p>
                      </a:txBody>
                      <a:tcPr marL="36000" marR="36000" marT="36000" marB="3600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300" b="0" i="1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36000" marB="360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6411661"/>
                      </a:ext>
                    </a:extLst>
                  </a:tr>
                  <a:tr h="12060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5976138"/>
                      </a:ext>
                    </a:extLst>
                  </a:tr>
                  <a:tr h="36427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100%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52941" t="-58621" r="-2741176" b="-7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800000" t="-58621" r="-2493750" b="-7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147059" t="-58621" r="-1947059" b="-7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40%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541176" t="-58621" r="-1552941" b="-7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80%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941176" t="-58621" r="-1152941" b="-7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8%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335294" t="-58621" r="-758824" b="-7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16%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735294" t="-58621" r="-358824" b="-7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1.6%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62306782"/>
                      </a:ext>
                    </a:extLst>
                  </a:tr>
                  <a:tr h="36427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150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15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30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60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120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12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24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2.4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00988775"/>
                      </a:ext>
                    </a:extLst>
                  </a:tr>
                  <a:tr h="12060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72618966"/>
                      </a:ext>
                    </a:extLst>
                  </a:tr>
                  <a:tr h="36427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100%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52941" t="-174138" r="-2741176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50%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800000" t="-174138" r="-2493750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147059" t="-174138" r="-1947059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541176" t="-174138" r="-1552941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30%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941176" t="-174138" r="-1152941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300%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335294" t="-174138" r="-758824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330%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735294" t="-174138" r="-358824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33%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90589111"/>
                      </a:ext>
                    </a:extLst>
                  </a:tr>
                  <a:tr h="36427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80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40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20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24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240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264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26.4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88890851"/>
                      </a:ext>
                    </a:extLst>
                  </a:tr>
                  <a:tr h="12060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60854202"/>
                      </a:ext>
                    </a:extLst>
                  </a:tr>
                  <a:tr h="36427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100%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52941" t="-289655" r="-2741176" b="-48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800000" t="-289655" r="-2493750" b="-48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147059" t="-289655" r="-1947059" b="-48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18%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541176" t="-289655" r="-1552941" b="-48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1.8%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941176" t="-289655" r="-1152941" b="-48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21.8%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335294" t="-289655" r="-758824" b="-48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218%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735294" t="-289655" r="-358824" b="-48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220%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21390009"/>
                      </a:ext>
                    </a:extLst>
                  </a:tr>
                  <a:tr h="36427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55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11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1.1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9.9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0.99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11.99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119.9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121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87964534"/>
                      </a:ext>
                    </a:extLst>
                  </a:tr>
                  <a:tr h="12060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38561602"/>
                      </a:ext>
                    </a:extLst>
                  </a:tr>
                  <a:tr h="36427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100%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52941" t="-405172" r="-2741176" b="-36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800000" t="-405172" r="-2493750" b="-36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70%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147059" t="-405172" r="-1947059" b="-36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35%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541176" t="-405172" r="-1552941" b="-36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45%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941176" t="-405172" r="-1152941" b="-36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4.5%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335294" t="-405172" r="-758824" b="-36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9%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735294" t="-405172" r="-358824" b="-36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36%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9595901"/>
                      </a:ext>
                    </a:extLst>
                  </a:tr>
                  <a:tr h="36427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60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42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21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27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2.7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5.4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21.6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72148701"/>
                      </a:ext>
                    </a:extLst>
                  </a:tr>
                  <a:tr h="12060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21862838"/>
                      </a:ext>
                    </a:extLst>
                  </a:tr>
                  <a:tr h="36427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100%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52941" t="-520690" r="-2741176" b="-2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800000" t="-520690" r="-2493750" b="-2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75%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147059" t="-520690" r="-1947059" b="-2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7.5%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541176" t="-520690" r="-1552941" b="-2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941176" t="-520690" r="-1152941" b="-2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150%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335294" t="-520690" r="-758824" b="-2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165%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735294" t="-520690" r="-358824" b="-2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16.5%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19711017"/>
                      </a:ext>
                    </a:extLst>
                  </a:tr>
                  <a:tr h="36427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48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12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42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3.6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7.2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72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79.2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7.92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5525717"/>
                      </a:ext>
                    </a:extLst>
                  </a:tr>
                  <a:tr h="12060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89366226"/>
                      </a:ext>
                    </a:extLst>
                  </a:tr>
                  <a:tr h="36427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100%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52941" t="-636207" r="-2741176" b="-1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800000" t="-636207" r="-2493750" b="-1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147059" t="-636207" r="-1947059" b="-1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4%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541176" t="-636207" r="-1552941" b="-1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24%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941176" t="-636207" r="-1152941" b="-1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28%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335294" t="-636207" r="-758824" b="-1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280%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735294" t="-636207" r="-358824" b="-1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0.28%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5078013"/>
                      </a:ext>
                    </a:extLst>
                  </a:tr>
                  <a:tr h="36427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125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25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2.5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5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30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35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350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0.35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62097547"/>
                      </a:ext>
                    </a:extLst>
                  </a:tr>
                  <a:tr h="12060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93636488"/>
                      </a:ext>
                    </a:extLst>
                  </a:tr>
                  <a:tr h="36427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200%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52941" t="-764912" r="-2741176" b="-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800000" t="-764912" r="-2493750" b="-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60%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147059" t="-764912" r="-1947059" b="-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6%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541176" t="-764912" r="-1552941" b="-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3%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941176" t="-764912" r="-1152941" b="-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9%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335294" t="-764912" r="-758824" b="-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90%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735294" t="-764912" r="-358824" b="-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99%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8681442"/>
                      </a:ext>
                    </a:extLst>
                  </a:tr>
                  <a:tr h="36427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180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18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54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5.4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2.7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8.1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81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89.1</a:t>
                          </a: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86042128"/>
                      </a:ext>
                    </a:extLst>
                  </a:tr>
                  <a:tr h="12060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147658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B4411E0-7786-9162-6404-3108214219C6}"/>
                  </a:ext>
                </a:extLst>
              </p14:cNvPr>
              <p14:cNvContentPartPr/>
              <p14:nvPr/>
            </p14:nvContentPartPr>
            <p14:xfrm>
              <a:off x="153726" y="803777"/>
              <a:ext cx="3071414" cy="935081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B4411E0-7786-9162-6404-3108214219C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7527" y="787580"/>
                <a:ext cx="3103813" cy="9674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E86B15C-3DFE-72BA-6918-B5F22789EE59}"/>
                  </a:ext>
                </a:extLst>
              </p14:cNvPr>
              <p14:cNvContentPartPr/>
              <p14:nvPr/>
            </p14:nvContentPartPr>
            <p14:xfrm>
              <a:off x="3632862" y="1549682"/>
              <a:ext cx="1792819" cy="661367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E86B15C-3DFE-72BA-6918-B5F22789EE5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16665" y="1533490"/>
                <a:ext cx="1824853" cy="6933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B04B64F9-702F-7B31-79CE-08DD79B787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926883"/>
                  </p:ext>
                </p:extLst>
              </p:nvPr>
            </p:nvGraphicFramePr>
            <p:xfrm>
              <a:off x="7025391" y="0"/>
              <a:ext cx="6858000" cy="33765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25252">
                      <a:extLst>
                        <a:ext uri="{9D8B030D-6E8A-4147-A177-3AD203B41FA5}">
                          <a16:colId xmlns:a16="http://schemas.microsoft.com/office/drawing/2014/main" val="629190510"/>
                        </a:ext>
                      </a:extLst>
                    </a:gridCol>
                    <a:gridCol w="3432748">
                      <a:extLst>
                        <a:ext uri="{9D8B030D-6E8A-4147-A177-3AD203B41FA5}">
                          <a16:colId xmlns:a16="http://schemas.microsoft.com/office/drawing/2014/main" val="2744343682"/>
                        </a:ext>
                      </a:extLst>
                    </a:gridCol>
                  </a:tblGrid>
                  <a:tr h="24634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GB" sz="13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Percentage of an Amount – Non-calculator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i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Worked Example 3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6411661"/>
                      </a:ext>
                    </a:extLst>
                  </a:tr>
                  <a:tr h="1036885"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Beth has answered this question </a:t>
                          </a:r>
                          <a:r>
                            <a:rPr lang="en-GB" sz="1200" b="1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correctly</a:t>
                          </a:r>
                          <a:r>
                            <a:rPr lang="en-GB" sz="1200" b="0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Q:</a:t>
                          </a:r>
                          <a:r>
                            <a:rPr lang="en-GB" sz="1200" b="1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GB" sz="1200" b="0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32%</m:t>
                              </m:r>
                            </m:oMath>
                          </a14:m>
                          <a:r>
                            <a:rPr lang="en-GB" sz="1200" b="0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of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£120</m:t>
                              </m:r>
                            </m:oMath>
                          </a14:m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A: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1: </a:t>
                          </a: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Beth found 2% by dividing 10% by 5.</a:t>
                          </a:r>
                          <a:b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How else could Beth have found 2%?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Multiple answers, e.g. doubling 1%,</a:t>
                          </a:r>
                          <a:br>
                            <a:rPr lang="en-GB" sz="1200" b="1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dividing 100% by 50, dividing 30% by 15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62306782"/>
                      </a:ext>
                    </a:extLst>
                  </a:tr>
                  <a:tr h="518442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2: </a:t>
                          </a: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Beth’s friend answered the question like this.</a:t>
                          </a:r>
                          <a:b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b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b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b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b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Whose method do you prefer? Why?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Beth’s friend’s method has fewer steps,</a:t>
                          </a:r>
                          <a:br>
                            <a:rPr lang="en-GB" sz="1200" b="1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but a more difficult calculation.</a:t>
                          </a:r>
                          <a:br>
                            <a:rPr lang="en-GB" sz="1200" b="1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This method might be better with a calculator.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63136118"/>
                      </a:ext>
                    </a:extLst>
                  </a:tr>
                  <a:tr h="155113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i="1" u="none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Your turn</a:t>
                          </a: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600" b="0" i="1" u="none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Q:</a:t>
                          </a:r>
                          <a:r>
                            <a:rPr lang="en-GB" sz="1200" b="1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GB" sz="1200" b="0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41%</m:t>
                              </m:r>
                            </m:oMath>
                          </a14:m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of</a:t>
                          </a:r>
                          <a:r>
                            <a:rPr lang="en-GB" sz="1200" b="0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£80</m:t>
                              </m:r>
                            </m:oMath>
                          </a14:m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100%→£80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10%→£8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40%→£32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1%→£0.80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41%→£32.80</m:t>
                                </m:r>
                              </m:oMath>
                            </m:oMathPara>
                          </a14:m>
                          <a:endParaRPr lang="en-GB" sz="1200" b="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85605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B04B64F9-702F-7B31-79CE-08DD79B787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926883"/>
                  </p:ext>
                </p:extLst>
              </p:nvPr>
            </p:nvGraphicFramePr>
            <p:xfrm>
              <a:off x="7025391" y="0"/>
              <a:ext cx="6858000" cy="33765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25252">
                      <a:extLst>
                        <a:ext uri="{9D8B030D-6E8A-4147-A177-3AD203B41FA5}">
                          <a16:colId xmlns:a16="http://schemas.microsoft.com/office/drawing/2014/main" val="629190510"/>
                        </a:ext>
                      </a:extLst>
                    </a:gridCol>
                    <a:gridCol w="3432748">
                      <a:extLst>
                        <a:ext uri="{9D8B030D-6E8A-4147-A177-3AD203B41FA5}">
                          <a16:colId xmlns:a16="http://schemas.microsoft.com/office/drawing/2014/main" val="2744343682"/>
                        </a:ext>
                      </a:extLst>
                    </a:gridCol>
                  </a:tblGrid>
                  <a:tr h="27012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GB" sz="13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Percentage of an Amount – Non-calculator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i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Worked Example 3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6411661"/>
                      </a:ext>
                    </a:extLst>
                  </a:tr>
                  <a:tr h="1036885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370" t="-18699" r="-10074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1: </a:t>
                          </a: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Beth found 2% by dividing 10% by 5.</a:t>
                          </a:r>
                          <a:b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How else could Beth have found 2%?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Multiple answers, e.g. doubling 1%,</a:t>
                          </a:r>
                          <a:br>
                            <a:rPr lang="en-GB" sz="1200" b="1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dividing 100% by 50, dividing 30% by 15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62306782"/>
                      </a:ext>
                    </a:extLst>
                  </a:tr>
                  <a:tr h="518442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2: </a:t>
                          </a: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Beth’s friend answered the question like this.</a:t>
                          </a:r>
                          <a:b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b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b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b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b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Whose method do you prefer? Why?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Beth’s friend’s method has fewer steps,</a:t>
                          </a:r>
                          <a:br>
                            <a:rPr lang="en-GB" sz="1200" b="1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but a more difficult calculation.</a:t>
                          </a:r>
                          <a:br>
                            <a:rPr lang="en-GB" sz="1200" b="1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This method might be better with a calculator.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63136118"/>
                      </a:ext>
                    </a:extLst>
                  </a:tr>
                  <a:tr h="15511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370" t="-119672" r="-100741" b="-82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856058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6A338E3-883D-CCEA-9D55-D52521020F1F}"/>
                  </a:ext>
                </a:extLst>
              </p14:cNvPr>
              <p14:cNvContentPartPr/>
              <p14:nvPr/>
            </p14:nvContentPartPr>
            <p14:xfrm>
              <a:off x="7179117" y="803777"/>
              <a:ext cx="3071414" cy="935081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6A338E3-883D-CCEA-9D55-D52521020F1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62918" y="787580"/>
                <a:ext cx="3103813" cy="9674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C8A3E51-C7DF-AD64-E483-C0B3AF94DBFC}"/>
                  </a:ext>
                </a:extLst>
              </p14:cNvPr>
              <p14:cNvContentPartPr/>
              <p14:nvPr/>
            </p14:nvContentPartPr>
            <p14:xfrm>
              <a:off x="10658253" y="1549682"/>
              <a:ext cx="1792819" cy="661367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C8A3E51-C7DF-AD64-E483-C0B3AF94DBF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642056" y="1533490"/>
                <a:ext cx="1824853" cy="69339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608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CC4AB55-93AA-7299-2352-6AC8A28AD6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823711"/>
              </p:ext>
            </p:extLst>
          </p:nvPr>
        </p:nvGraphicFramePr>
        <p:xfrm>
          <a:off x="0" y="0"/>
          <a:ext cx="6858000" cy="322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6199173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14994993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34803663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74793297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99030892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56734506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01909882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78247385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301170155"/>
                    </a:ext>
                  </a:extLst>
                </a:gridCol>
              </a:tblGrid>
              <a:tr h="273600">
                <a:tc gridSpan="7">
                  <a:txBody>
                    <a:bodyPr/>
                    <a:lstStyle/>
                    <a:p>
                      <a:pPr algn="l"/>
                      <a:r>
                        <a:rPr lang="en-GB" sz="1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 Fill in the gaps. Cross off the shaded answers as you find them.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GB" sz="1300" b="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Task 3.2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056368"/>
                  </a:ext>
                </a:extLst>
              </a:tr>
              <a:tr h="327600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16%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130%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84%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520450"/>
                  </a:ext>
                </a:extLst>
              </a:tr>
              <a:tr h="32760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14.4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255048"/>
                  </a:ext>
                </a:extLst>
              </a:tr>
              <a:tr h="32760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670797"/>
                  </a:ext>
                </a:extLst>
              </a:tr>
              <a:tr h="327600"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426144"/>
                  </a:ext>
                </a:extLst>
              </a:tr>
              <a:tr h="327600">
                <a:tc>
                  <a:txBody>
                    <a:bodyPr/>
                    <a:lstStyle/>
                    <a:p>
                      <a:pPr algn="ctr"/>
                      <a:endParaRPr lang="en-GB" sz="16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192928"/>
                  </a:ext>
                </a:extLst>
              </a:tr>
              <a:tr h="327600">
                <a:tc>
                  <a:txBody>
                    <a:bodyPr/>
                    <a:lstStyle/>
                    <a:p>
                      <a:pPr algn="ctr"/>
                      <a:endParaRPr lang="en-GB" sz="16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891330"/>
                  </a:ext>
                </a:extLst>
              </a:tr>
              <a:tr h="327600">
                <a:tc>
                  <a:txBody>
                    <a:bodyPr/>
                    <a:lstStyle/>
                    <a:p>
                      <a:pPr algn="ctr"/>
                      <a:endParaRPr lang="en-GB" sz="16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782260"/>
                  </a:ext>
                </a:extLst>
              </a:tr>
              <a:tr h="327600">
                <a:tc>
                  <a:txBody>
                    <a:bodyPr/>
                    <a:lstStyle/>
                    <a:p>
                      <a:pPr algn="ctr"/>
                      <a:endParaRPr lang="en-GB" sz="16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524790"/>
                  </a:ext>
                </a:extLst>
              </a:tr>
              <a:tr h="327600"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405016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C3264AD-CCBD-F497-3D20-44B8A565E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790277"/>
              </p:ext>
            </p:extLst>
          </p:nvPr>
        </p:nvGraphicFramePr>
        <p:xfrm>
          <a:off x="390600" y="3336049"/>
          <a:ext cx="6076800" cy="98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600">
                  <a:extLst>
                    <a:ext uri="{9D8B030D-6E8A-4147-A177-3AD203B41FA5}">
                      <a16:colId xmlns:a16="http://schemas.microsoft.com/office/drawing/2014/main" val="294534858"/>
                    </a:ext>
                  </a:extLst>
                </a:gridCol>
                <a:gridCol w="759600">
                  <a:extLst>
                    <a:ext uri="{9D8B030D-6E8A-4147-A177-3AD203B41FA5}">
                      <a16:colId xmlns:a16="http://schemas.microsoft.com/office/drawing/2014/main" val="1243143653"/>
                    </a:ext>
                  </a:extLst>
                </a:gridCol>
                <a:gridCol w="759600">
                  <a:extLst>
                    <a:ext uri="{9D8B030D-6E8A-4147-A177-3AD203B41FA5}">
                      <a16:colId xmlns:a16="http://schemas.microsoft.com/office/drawing/2014/main" val="2494494383"/>
                    </a:ext>
                  </a:extLst>
                </a:gridCol>
                <a:gridCol w="759600">
                  <a:extLst>
                    <a:ext uri="{9D8B030D-6E8A-4147-A177-3AD203B41FA5}">
                      <a16:colId xmlns:a16="http://schemas.microsoft.com/office/drawing/2014/main" val="2846186944"/>
                    </a:ext>
                  </a:extLst>
                </a:gridCol>
                <a:gridCol w="759600">
                  <a:extLst>
                    <a:ext uri="{9D8B030D-6E8A-4147-A177-3AD203B41FA5}">
                      <a16:colId xmlns:a16="http://schemas.microsoft.com/office/drawing/2014/main" val="3868778471"/>
                    </a:ext>
                  </a:extLst>
                </a:gridCol>
                <a:gridCol w="759600">
                  <a:extLst>
                    <a:ext uri="{9D8B030D-6E8A-4147-A177-3AD203B41FA5}">
                      <a16:colId xmlns:a16="http://schemas.microsoft.com/office/drawing/2014/main" val="2338752091"/>
                    </a:ext>
                  </a:extLst>
                </a:gridCol>
                <a:gridCol w="759600">
                  <a:extLst>
                    <a:ext uri="{9D8B030D-6E8A-4147-A177-3AD203B41FA5}">
                      <a16:colId xmlns:a16="http://schemas.microsoft.com/office/drawing/2014/main" val="1667433997"/>
                    </a:ext>
                  </a:extLst>
                </a:gridCol>
                <a:gridCol w="759600">
                  <a:extLst>
                    <a:ext uri="{9D8B030D-6E8A-4147-A177-3AD203B41FA5}">
                      <a16:colId xmlns:a16="http://schemas.microsoft.com/office/drawing/2014/main" val="418791611"/>
                    </a:ext>
                  </a:extLst>
                </a:gridCol>
              </a:tblGrid>
              <a:tr h="327600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25.2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528618"/>
                  </a:ext>
                </a:extLst>
              </a:tr>
              <a:tr h="327600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33.6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38.4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67.2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75.6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09558"/>
                  </a:ext>
                </a:extLst>
              </a:tr>
              <a:tr h="327600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201.6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760869"/>
                  </a:ext>
                </a:extLst>
              </a:tr>
            </a:tbl>
          </a:graphicData>
        </a:graphic>
      </p:graphicFrame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1C5440A9-898F-13A5-5F6B-21DE2215D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997569"/>
              </p:ext>
            </p:extLst>
          </p:nvPr>
        </p:nvGraphicFramePr>
        <p:xfrm>
          <a:off x="-5508" y="4576640"/>
          <a:ext cx="6864905" cy="5329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00">
                  <a:extLst>
                    <a:ext uri="{9D8B030D-6E8A-4147-A177-3AD203B41FA5}">
                      <a16:colId xmlns:a16="http://schemas.microsoft.com/office/drawing/2014/main" val="1221224377"/>
                    </a:ext>
                  </a:extLst>
                </a:gridCol>
                <a:gridCol w="472093">
                  <a:extLst>
                    <a:ext uri="{9D8B030D-6E8A-4147-A177-3AD203B41FA5}">
                      <a16:colId xmlns:a16="http://schemas.microsoft.com/office/drawing/2014/main" val="3247727615"/>
                    </a:ext>
                  </a:extLst>
                </a:gridCol>
                <a:gridCol w="508408">
                  <a:extLst>
                    <a:ext uri="{9D8B030D-6E8A-4147-A177-3AD203B41FA5}">
                      <a16:colId xmlns:a16="http://schemas.microsoft.com/office/drawing/2014/main" val="4125087584"/>
                    </a:ext>
                  </a:extLst>
                </a:gridCol>
                <a:gridCol w="363149">
                  <a:extLst>
                    <a:ext uri="{9D8B030D-6E8A-4147-A177-3AD203B41FA5}">
                      <a16:colId xmlns:a16="http://schemas.microsoft.com/office/drawing/2014/main" val="2649325000"/>
                    </a:ext>
                  </a:extLst>
                </a:gridCol>
                <a:gridCol w="472093">
                  <a:extLst>
                    <a:ext uri="{9D8B030D-6E8A-4147-A177-3AD203B41FA5}">
                      <a16:colId xmlns:a16="http://schemas.microsoft.com/office/drawing/2014/main" val="1258476635"/>
                    </a:ext>
                  </a:extLst>
                </a:gridCol>
                <a:gridCol w="508408">
                  <a:extLst>
                    <a:ext uri="{9D8B030D-6E8A-4147-A177-3AD203B41FA5}">
                      <a16:colId xmlns:a16="http://schemas.microsoft.com/office/drawing/2014/main" val="3283159926"/>
                    </a:ext>
                  </a:extLst>
                </a:gridCol>
                <a:gridCol w="363149">
                  <a:extLst>
                    <a:ext uri="{9D8B030D-6E8A-4147-A177-3AD203B41FA5}">
                      <a16:colId xmlns:a16="http://schemas.microsoft.com/office/drawing/2014/main" val="899523993"/>
                    </a:ext>
                  </a:extLst>
                </a:gridCol>
                <a:gridCol w="472093">
                  <a:extLst>
                    <a:ext uri="{9D8B030D-6E8A-4147-A177-3AD203B41FA5}">
                      <a16:colId xmlns:a16="http://schemas.microsoft.com/office/drawing/2014/main" val="2486624587"/>
                    </a:ext>
                  </a:extLst>
                </a:gridCol>
                <a:gridCol w="508408">
                  <a:extLst>
                    <a:ext uri="{9D8B030D-6E8A-4147-A177-3AD203B41FA5}">
                      <a16:colId xmlns:a16="http://schemas.microsoft.com/office/drawing/2014/main" val="2154478275"/>
                    </a:ext>
                  </a:extLst>
                </a:gridCol>
                <a:gridCol w="363149">
                  <a:extLst>
                    <a:ext uri="{9D8B030D-6E8A-4147-A177-3AD203B41FA5}">
                      <a16:colId xmlns:a16="http://schemas.microsoft.com/office/drawing/2014/main" val="4001838591"/>
                    </a:ext>
                  </a:extLst>
                </a:gridCol>
                <a:gridCol w="472093">
                  <a:extLst>
                    <a:ext uri="{9D8B030D-6E8A-4147-A177-3AD203B41FA5}">
                      <a16:colId xmlns:a16="http://schemas.microsoft.com/office/drawing/2014/main" val="3059017505"/>
                    </a:ext>
                  </a:extLst>
                </a:gridCol>
                <a:gridCol w="508408">
                  <a:extLst>
                    <a:ext uri="{9D8B030D-6E8A-4147-A177-3AD203B41FA5}">
                      <a16:colId xmlns:a16="http://schemas.microsoft.com/office/drawing/2014/main" val="3814980626"/>
                    </a:ext>
                  </a:extLst>
                </a:gridCol>
                <a:gridCol w="363149">
                  <a:extLst>
                    <a:ext uri="{9D8B030D-6E8A-4147-A177-3AD203B41FA5}">
                      <a16:colId xmlns:a16="http://schemas.microsoft.com/office/drawing/2014/main" val="970757495"/>
                    </a:ext>
                  </a:extLst>
                </a:gridCol>
                <a:gridCol w="472093">
                  <a:extLst>
                    <a:ext uri="{9D8B030D-6E8A-4147-A177-3AD203B41FA5}">
                      <a16:colId xmlns:a16="http://schemas.microsoft.com/office/drawing/2014/main" val="1457011338"/>
                    </a:ext>
                  </a:extLst>
                </a:gridCol>
                <a:gridCol w="508408">
                  <a:extLst>
                    <a:ext uri="{9D8B030D-6E8A-4147-A177-3AD203B41FA5}">
                      <a16:colId xmlns:a16="http://schemas.microsoft.com/office/drawing/2014/main" val="2139557435"/>
                    </a:ext>
                  </a:extLst>
                </a:gridCol>
                <a:gridCol w="254204">
                  <a:extLst>
                    <a:ext uri="{9D8B030D-6E8A-4147-A177-3AD203B41FA5}">
                      <a16:colId xmlns:a16="http://schemas.microsoft.com/office/drawing/2014/main" val="1319699307"/>
                    </a:ext>
                  </a:extLst>
                </a:gridCol>
              </a:tblGrid>
              <a:tr h="280882">
                <a:tc gridSpan="13">
                  <a:txBody>
                    <a:bodyPr/>
                    <a:lstStyle/>
                    <a:p>
                      <a:pPr algn="l"/>
                      <a:r>
                        <a:rPr lang="en-GB" sz="1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Fill in the gaps.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en-GB" sz="1300" b="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Task 3.3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Task 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1797612"/>
                  </a:ext>
                </a:extLst>
              </a:tr>
              <a:tr h="225444"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7606063"/>
                  </a:ext>
                </a:extLst>
              </a:tr>
              <a:tr h="36958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25%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£17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50%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£350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5%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£15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25%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25%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9440844"/>
                  </a:ext>
                </a:extLst>
              </a:tr>
              <a:tr h="369581"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50%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75%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£900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£60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8034920"/>
                  </a:ext>
                </a:extLst>
              </a:tr>
              <a:tr h="225444"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5787977"/>
                  </a:ext>
                </a:extLst>
              </a:tr>
              <a:tr h="36958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5%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£45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£12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15%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£90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£150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4035746"/>
                  </a:ext>
                </a:extLst>
              </a:tr>
              <a:tr h="369581"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£900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50%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£60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£60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25%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£45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9036789"/>
                  </a:ext>
                </a:extLst>
              </a:tr>
              <a:tr h="225444"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0259555"/>
                  </a:ext>
                </a:extLst>
              </a:tr>
              <a:tr h="36958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48%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£480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48%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£480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48%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£80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80%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£48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15%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£48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687795"/>
                  </a:ext>
                </a:extLst>
              </a:tr>
              <a:tr h="369581"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66%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£540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15%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£15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£80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5047110"/>
                  </a:ext>
                </a:extLst>
              </a:tr>
              <a:tr h="225444"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884628"/>
                  </a:ext>
                </a:extLst>
              </a:tr>
              <a:tr h="36958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£210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£210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£60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012669"/>
                  </a:ext>
                </a:extLst>
              </a:tr>
              <a:tr h="369581"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140%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140%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£210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60%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60%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£210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210%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0395658"/>
                  </a:ext>
                </a:extLst>
              </a:tr>
              <a:tr h="225444"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6369245"/>
                  </a:ext>
                </a:extLst>
              </a:tr>
              <a:tr h="36958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£10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£15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£20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£25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1149261"/>
                  </a:ext>
                </a:extLst>
              </a:tr>
              <a:tr h="369581"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£3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£3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£3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£3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£3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0202"/>
                  </a:ext>
                </a:extLst>
              </a:tr>
              <a:tr h="225444"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2263423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123BBCFE-9AD2-DBEF-E000-BCD9B7FA80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090810"/>
              </p:ext>
            </p:extLst>
          </p:nvPr>
        </p:nvGraphicFramePr>
        <p:xfrm>
          <a:off x="7123470" y="0"/>
          <a:ext cx="6858000" cy="322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6199173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14994993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34803663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74793297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99030892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56734506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01909882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78247385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301170155"/>
                    </a:ext>
                  </a:extLst>
                </a:gridCol>
              </a:tblGrid>
              <a:tr h="273600">
                <a:tc gridSpan="7">
                  <a:txBody>
                    <a:bodyPr/>
                    <a:lstStyle/>
                    <a:p>
                      <a:pPr algn="l"/>
                      <a:r>
                        <a:rPr lang="en-GB" sz="1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 Fill in the gaps.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GB" sz="1300" b="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Task 3.2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056368"/>
                  </a:ext>
                </a:extLst>
              </a:tr>
              <a:tr h="327600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16%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130%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84%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520450"/>
                  </a:ext>
                </a:extLst>
              </a:tr>
              <a:tr h="32760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0.9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4.5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13.5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27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14.4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117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75.6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255048"/>
                  </a:ext>
                </a:extLst>
              </a:tr>
              <a:tr h="32760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2.5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0.25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1.25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3.75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7.5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4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32.5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21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670797"/>
                  </a:ext>
                </a:extLst>
              </a:tr>
              <a:tr h="327600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80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0.8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4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12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24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12.8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104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67.2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426144"/>
                  </a:ext>
                </a:extLst>
              </a:tr>
              <a:tr h="327600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600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60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30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90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180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96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780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504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192928"/>
                  </a:ext>
                </a:extLst>
              </a:tr>
              <a:tr h="327600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240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24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2.4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36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72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38.4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312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201.6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891330"/>
                  </a:ext>
                </a:extLst>
              </a:tr>
              <a:tr h="327600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40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4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0.4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2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12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6.4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52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33.6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782260"/>
                  </a:ext>
                </a:extLst>
              </a:tr>
              <a:tr h="327600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30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3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0.3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1.5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4.5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4.8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39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25.2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524790"/>
                  </a:ext>
                </a:extLst>
              </a:tr>
              <a:tr h="327600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500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50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2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75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150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80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650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420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405016"/>
                  </a:ext>
                </a:extLst>
              </a:tr>
            </a:tbl>
          </a:graphicData>
        </a:graphic>
      </p:graphicFrame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A54F6C69-19AB-9E77-D059-17D4ABF47D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525233"/>
              </p:ext>
            </p:extLst>
          </p:nvPr>
        </p:nvGraphicFramePr>
        <p:xfrm>
          <a:off x="7116565" y="4576644"/>
          <a:ext cx="6864905" cy="5329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00">
                  <a:extLst>
                    <a:ext uri="{9D8B030D-6E8A-4147-A177-3AD203B41FA5}">
                      <a16:colId xmlns:a16="http://schemas.microsoft.com/office/drawing/2014/main" val="1221224377"/>
                    </a:ext>
                  </a:extLst>
                </a:gridCol>
                <a:gridCol w="472093">
                  <a:extLst>
                    <a:ext uri="{9D8B030D-6E8A-4147-A177-3AD203B41FA5}">
                      <a16:colId xmlns:a16="http://schemas.microsoft.com/office/drawing/2014/main" val="3247727615"/>
                    </a:ext>
                  </a:extLst>
                </a:gridCol>
                <a:gridCol w="508408">
                  <a:extLst>
                    <a:ext uri="{9D8B030D-6E8A-4147-A177-3AD203B41FA5}">
                      <a16:colId xmlns:a16="http://schemas.microsoft.com/office/drawing/2014/main" val="4125087584"/>
                    </a:ext>
                  </a:extLst>
                </a:gridCol>
                <a:gridCol w="363149">
                  <a:extLst>
                    <a:ext uri="{9D8B030D-6E8A-4147-A177-3AD203B41FA5}">
                      <a16:colId xmlns:a16="http://schemas.microsoft.com/office/drawing/2014/main" val="2649325000"/>
                    </a:ext>
                  </a:extLst>
                </a:gridCol>
                <a:gridCol w="472093">
                  <a:extLst>
                    <a:ext uri="{9D8B030D-6E8A-4147-A177-3AD203B41FA5}">
                      <a16:colId xmlns:a16="http://schemas.microsoft.com/office/drawing/2014/main" val="1258476635"/>
                    </a:ext>
                  </a:extLst>
                </a:gridCol>
                <a:gridCol w="508408">
                  <a:extLst>
                    <a:ext uri="{9D8B030D-6E8A-4147-A177-3AD203B41FA5}">
                      <a16:colId xmlns:a16="http://schemas.microsoft.com/office/drawing/2014/main" val="3283159926"/>
                    </a:ext>
                  </a:extLst>
                </a:gridCol>
                <a:gridCol w="363149">
                  <a:extLst>
                    <a:ext uri="{9D8B030D-6E8A-4147-A177-3AD203B41FA5}">
                      <a16:colId xmlns:a16="http://schemas.microsoft.com/office/drawing/2014/main" val="899523993"/>
                    </a:ext>
                  </a:extLst>
                </a:gridCol>
                <a:gridCol w="472093">
                  <a:extLst>
                    <a:ext uri="{9D8B030D-6E8A-4147-A177-3AD203B41FA5}">
                      <a16:colId xmlns:a16="http://schemas.microsoft.com/office/drawing/2014/main" val="2486624587"/>
                    </a:ext>
                  </a:extLst>
                </a:gridCol>
                <a:gridCol w="508408">
                  <a:extLst>
                    <a:ext uri="{9D8B030D-6E8A-4147-A177-3AD203B41FA5}">
                      <a16:colId xmlns:a16="http://schemas.microsoft.com/office/drawing/2014/main" val="2154478275"/>
                    </a:ext>
                  </a:extLst>
                </a:gridCol>
                <a:gridCol w="363149">
                  <a:extLst>
                    <a:ext uri="{9D8B030D-6E8A-4147-A177-3AD203B41FA5}">
                      <a16:colId xmlns:a16="http://schemas.microsoft.com/office/drawing/2014/main" val="4001838591"/>
                    </a:ext>
                  </a:extLst>
                </a:gridCol>
                <a:gridCol w="472093">
                  <a:extLst>
                    <a:ext uri="{9D8B030D-6E8A-4147-A177-3AD203B41FA5}">
                      <a16:colId xmlns:a16="http://schemas.microsoft.com/office/drawing/2014/main" val="3059017505"/>
                    </a:ext>
                  </a:extLst>
                </a:gridCol>
                <a:gridCol w="508408">
                  <a:extLst>
                    <a:ext uri="{9D8B030D-6E8A-4147-A177-3AD203B41FA5}">
                      <a16:colId xmlns:a16="http://schemas.microsoft.com/office/drawing/2014/main" val="3814980626"/>
                    </a:ext>
                  </a:extLst>
                </a:gridCol>
                <a:gridCol w="363149">
                  <a:extLst>
                    <a:ext uri="{9D8B030D-6E8A-4147-A177-3AD203B41FA5}">
                      <a16:colId xmlns:a16="http://schemas.microsoft.com/office/drawing/2014/main" val="970757495"/>
                    </a:ext>
                  </a:extLst>
                </a:gridCol>
                <a:gridCol w="472093">
                  <a:extLst>
                    <a:ext uri="{9D8B030D-6E8A-4147-A177-3AD203B41FA5}">
                      <a16:colId xmlns:a16="http://schemas.microsoft.com/office/drawing/2014/main" val="1457011338"/>
                    </a:ext>
                  </a:extLst>
                </a:gridCol>
                <a:gridCol w="508408">
                  <a:extLst>
                    <a:ext uri="{9D8B030D-6E8A-4147-A177-3AD203B41FA5}">
                      <a16:colId xmlns:a16="http://schemas.microsoft.com/office/drawing/2014/main" val="2139557435"/>
                    </a:ext>
                  </a:extLst>
                </a:gridCol>
                <a:gridCol w="254204">
                  <a:extLst>
                    <a:ext uri="{9D8B030D-6E8A-4147-A177-3AD203B41FA5}">
                      <a16:colId xmlns:a16="http://schemas.microsoft.com/office/drawing/2014/main" val="1319699307"/>
                    </a:ext>
                  </a:extLst>
                </a:gridCol>
              </a:tblGrid>
              <a:tr h="280882">
                <a:tc gridSpan="13">
                  <a:txBody>
                    <a:bodyPr/>
                    <a:lstStyle/>
                    <a:p>
                      <a:pPr algn="l"/>
                      <a:r>
                        <a:rPr lang="en-GB" sz="1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Fill in the gaps.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en-GB" sz="1300" b="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Task 3.3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Task 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1797612"/>
                  </a:ext>
                </a:extLst>
              </a:tr>
              <a:tr h="225444"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7606063"/>
                  </a:ext>
                </a:extLst>
              </a:tr>
              <a:tr h="36958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25%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£17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50%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£350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5%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£15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25%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£300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25%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£150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9440844"/>
                  </a:ext>
                </a:extLst>
              </a:tr>
              <a:tr h="369581"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50%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£34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£70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£60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75%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£900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£60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8034920"/>
                  </a:ext>
                </a:extLst>
              </a:tr>
              <a:tr h="225444"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5787977"/>
                  </a:ext>
                </a:extLst>
              </a:tr>
              <a:tr h="36958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5%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£45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£12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15%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£90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15%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£150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£18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4035746"/>
                  </a:ext>
                </a:extLst>
              </a:tr>
              <a:tr h="369581"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£900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50%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£30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£60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£60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25%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£45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9036789"/>
                  </a:ext>
                </a:extLst>
              </a:tr>
              <a:tr h="225444"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0259555"/>
                  </a:ext>
                </a:extLst>
              </a:tr>
              <a:tr h="36958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48%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£480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48%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£480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48%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£80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80%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£48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15%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£48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687795"/>
                  </a:ext>
                </a:extLst>
              </a:tr>
              <a:tr h="369581"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66%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£660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54%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£540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15%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£25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25%</a:t>
                      </a:r>
                      <a:endParaRPr lang="en-GB" sz="1400" b="1" kern="12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£15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25%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£80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5047110"/>
                  </a:ext>
                </a:extLst>
              </a:tr>
              <a:tr h="225444"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884628"/>
                  </a:ext>
                </a:extLst>
              </a:tr>
              <a:tr h="36958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£210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£150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£210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£350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£60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012669"/>
                  </a:ext>
                </a:extLst>
              </a:tr>
              <a:tr h="369581"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140%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£294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140%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£210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60%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4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£126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60%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£210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210%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£126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0395658"/>
                  </a:ext>
                </a:extLst>
              </a:tr>
              <a:tr h="225444"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1" kern="12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6369245"/>
                  </a:ext>
                </a:extLst>
              </a:tr>
              <a:tr h="36958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£10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£15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£20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£25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1149261"/>
                  </a:ext>
                </a:extLst>
              </a:tr>
              <a:tr h="369581"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60%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£3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30%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£3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£3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15%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£3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12%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£3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0202"/>
                  </a:ext>
                </a:extLst>
              </a:tr>
              <a:tr h="225444"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2263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6903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B60EF565-5103-DCBA-8D65-1CC26816ACD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5188958"/>
                  </p:ext>
                </p:extLst>
              </p:nvPr>
            </p:nvGraphicFramePr>
            <p:xfrm>
              <a:off x="0" y="0"/>
              <a:ext cx="6858000" cy="33765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25252">
                      <a:extLst>
                        <a:ext uri="{9D8B030D-6E8A-4147-A177-3AD203B41FA5}">
                          <a16:colId xmlns:a16="http://schemas.microsoft.com/office/drawing/2014/main" val="629190510"/>
                        </a:ext>
                      </a:extLst>
                    </a:gridCol>
                    <a:gridCol w="3432748">
                      <a:extLst>
                        <a:ext uri="{9D8B030D-6E8A-4147-A177-3AD203B41FA5}">
                          <a16:colId xmlns:a16="http://schemas.microsoft.com/office/drawing/2014/main" val="2744343682"/>
                        </a:ext>
                      </a:extLst>
                    </a:gridCol>
                  </a:tblGrid>
                  <a:tr h="24634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GB" sz="13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Percentage of an Amount – Calculator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i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Worked Example 4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6411661"/>
                      </a:ext>
                    </a:extLst>
                  </a:tr>
                  <a:tr h="1036885"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Jo has answered this question </a:t>
                          </a:r>
                          <a:r>
                            <a:rPr lang="en-GB" sz="1200" b="1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correctly</a:t>
                          </a:r>
                          <a:r>
                            <a:rPr lang="en-GB" sz="1200" b="0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Q:</a:t>
                          </a:r>
                          <a:r>
                            <a:rPr lang="en-GB" sz="1200" b="1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GB" sz="1200" b="0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64%</m:t>
                              </m:r>
                            </m:oMath>
                          </a14:m>
                          <a:r>
                            <a:rPr lang="en-GB" sz="1200" b="0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of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£625</m:t>
                              </m:r>
                            </m:oMath>
                          </a14:m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A: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1: </a:t>
                          </a: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Jo’s friend says that to find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4%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of a number you should multiply by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0.4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 Explain why Jo’s friend is wrong.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62306782"/>
                      </a:ext>
                    </a:extLst>
                  </a:tr>
                  <a:tr h="518442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2: </a:t>
                          </a: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Jo answered a second question correctly.</a:t>
                          </a:r>
                          <a:b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If this is their method, what was the question?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63136118"/>
                      </a:ext>
                    </a:extLst>
                  </a:tr>
                  <a:tr h="518442"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i="1" u="none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Your turn</a:t>
                          </a: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i="1" u="none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Q:</a:t>
                          </a:r>
                          <a:r>
                            <a:rPr lang="en-GB" sz="1200" b="1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GB" sz="1200" b="0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  <m:r>
                                <a:rPr lang="en-GB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6%</m:t>
                              </m:r>
                            </m:oMath>
                          </a14:m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of</a:t>
                          </a:r>
                          <a:r>
                            <a:rPr lang="en-GB" sz="1200" b="0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£735</m:t>
                              </m:r>
                            </m:oMath>
                          </a14:m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A:</a:t>
                          </a: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8560585"/>
                      </a:ext>
                    </a:extLst>
                  </a:tr>
                  <a:tr h="1032688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3: </a:t>
                          </a: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Using Jo’s original answer, find: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4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b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a) 32% of £625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b) 16% of £6.25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652448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B60EF565-5103-DCBA-8D65-1CC26816ACD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5188958"/>
                  </p:ext>
                </p:extLst>
              </p:nvPr>
            </p:nvGraphicFramePr>
            <p:xfrm>
              <a:off x="0" y="0"/>
              <a:ext cx="6858000" cy="33765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25252">
                      <a:extLst>
                        <a:ext uri="{9D8B030D-6E8A-4147-A177-3AD203B41FA5}">
                          <a16:colId xmlns:a16="http://schemas.microsoft.com/office/drawing/2014/main" val="629190510"/>
                        </a:ext>
                      </a:extLst>
                    </a:gridCol>
                    <a:gridCol w="3432748">
                      <a:extLst>
                        <a:ext uri="{9D8B030D-6E8A-4147-A177-3AD203B41FA5}">
                          <a16:colId xmlns:a16="http://schemas.microsoft.com/office/drawing/2014/main" val="2744343682"/>
                        </a:ext>
                      </a:extLst>
                    </a:gridCol>
                  </a:tblGrid>
                  <a:tr h="27012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GB" sz="13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Percentage of an Amount – Calculator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i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Worked Example 4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6411661"/>
                      </a:ext>
                    </a:extLst>
                  </a:tr>
                  <a:tr h="1036885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70" t="-18699" r="-10074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370" t="-28049" r="-741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2306782"/>
                      </a:ext>
                    </a:extLst>
                  </a:tr>
                  <a:tr h="518442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2: </a:t>
                          </a: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Jo answered a second question correctly.</a:t>
                          </a:r>
                          <a:b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If this is their method, what was the question?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63136118"/>
                      </a:ext>
                    </a:extLst>
                  </a:tr>
                  <a:tr h="518442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70" t="-119672" r="-100741" b="-82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8560585"/>
                      </a:ext>
                    </a:extLst>
                  </a:tr>
                  <a:tr h="1032688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3: </a:t>
                          </a: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Using Jo’s original answer, find: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4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b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a) 32% of £625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b) 16% of £6.25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65244816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5CAC97E-1425-E781-8A41-E2ACE3CB7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885705"/>
              </p:ext>
            </p:extLst>
          </p:nvPr>
        </p:nvGraphicFramePr>
        <p:xfrm>
          <a:off x="0" y="3610680"/>
          <a:ext cx="6858003" cy="441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758">
                  <a:extLst>
                    <a:ext uri="{9D8B030D-6E8A-4147-A177-3AD203B41FA5}">
                      <a16:colId xmlns:a16="http://schemas.microsoft.com/office/drawing/2014/main" val="4198376622"/>
                    </a:ext>
                  </a:extLst>
                </a:gridCol>
                <a:gridCol w="613611">
                  <a:extLst>
                    <a:ext uri="{9D8B030D-6E8A-4147-A177-3AD203B41FA5}">
                      <a16:colId xmlns:a16="http://schemas.microsoft.com/office/drawing/2014/main" val="986787332"/>
                    </a:ext>
                  </a:extLst>
                </a:gridCol>
                <a:gridCol w="144379">
                  <a:extLst>
                    <a:ext uri="{9D8B030D-6E8A-4147-A177-3AD203B41FA5}">
                      <a16:colId xmlns:a16="http://schemas.microsoft.com/office/drawing/2014/main" val="3365632578"/>
                    </a:ext>
                  </a:extLst>
                </a:gridCol>
                <a:gridCol w="469232">
                  <a:extLst>
                    <a:ext uri="{9D8B030D-6E8A-4147-A177-3AD203B41FA5}">
                      <a16:colId xmlns:a16="http://schemas.microsoft.com/office/drawing/2014/main" val="2836041023"/>
                    </a:ext>
                  </a:extLst>
                </a:gridCol>
                <a:gridCol w="469232">
                  <a:extLst>
                    <a:ext uri="{9D8B030D-6E8A-4147-A177-3AD203B41FA5}">
                      <a16:colId xmlns:a16="http://schemas.microsoft.com/office/drawing/2014/main" val="4208180990"/>
                    </a:ext>
                  </a:extLst>
                </a:gridCol>
                <a:gridCol w="144379">
                  <a:extLst>
                    <a:ext uri="{9D8B030D-6E8A-4147-A177-3AD203B41FA5}">
                      <a16:colId xmlns:a16="http://schemas.microsoft.com/office/drawing/2014/main" val="2220508108"/>
                    </a:ext>
                  </a:extLst>
                </a:gridCol>
                <a:gridCol w="397042">
                  <a:extLst>
                    <a:ext uri="{9D8B030D-6E8A-4147-A177-3AD203B41FA5}">
                      <a16:colId xmlns:a16="http://schemas.microsoft.com/office/drawing/2014/main" val="1374275905"/>
                    </a:ext>
                  </a:extLst>
                </a:gridCol>
                <a:gridCol w="830179">
                  <a:extLst>
                    <a:ext uri="{9D8B030D-6E8A-4147-A177-3AD203B41FA5}">
                      <a16:colId xmlns:a16="http://schemas.microsoft.com/office/drawing/2014/main" val="3350212185"/>
                    </a:ext>
                  </a:extLst>
                </a:gridCol>
                <a:gridCol w="288758">
                  <a:extLst>
                    <a:ext uri="{9D8B030D-6E8A-4147-A177-3AD203B41FA5}">
                      <a16:colId xmlns:a16="http://schemas.microsoft.com/office/drawing/2014/main" val="2226207118"/>
                    </a:ext>
                  </a:extLst>
                </a:gridCol>
                <a:gridCol w="613611">
                  <a:extLst>
                    <a:ext uri="{9D8B030D-6E8A-4147-A177-3AD203B41FA5}">
                      <a16:colId xmlns:a16="http://schemas.microsoft.com/office/drawing/2014/main" val="3976850456"/>
                    </a:ext>
                  </a:extLst>
                </a:gridCol>
                <a:gridCol w="144379">
                  <a:extLst>
                    <a:ext uri="{9D8B030D-6E8A-4147-A177-3AD203B41FA5}">
                      <a16:colId xmlns:a16="http://schemas.microsoft.com/office/drawing/2014/main" val="3302919764"/>
                    </a:ext>
                  </a:extLst>
                </a:gridCol>
                <a:gridCol w="469232">
                  <a:extLst>
                    <a:ext uri="{9D8B030D-6E8A-4147-A177-3AD203B41FA5}">
                      <a16:colId xmlns:a16="http://schemas.microsoft.com/office/drawing/2014/main" val="698821789"/>
                    </a:ext>
                  </a:extLst>
                </a:gridCol>
                <a:gridCol w="469232">
                  <a:extLst>
                    <a:ext uri="{9D8B030D-6E8A-4147-A177-3AD203B41FA5}">
                      <a16:colId xmlns:a16="http://schemas.microsoft.com/office/drawing/2014/main" val="1726644233"/>
                    </a:ext>
                  </a:extLst>
                </a:gridCol>
                <a:gridCol w="144379">
                  <a:extLst>
                    <a:ext uri="{9D8B030D-6E8A-4147-A177-3AD203B41FA5}">
                      <a16:colId xmlns:a16="http://schemas.microsoft.com/office/drawing/2014/main" val="3982935975"/>
                    </a:ext>
                  </a:extLst>
                </a:gridCol>
                <a:gridCol w="397042">
                  <a:extLst>
                    <a:ext uri="{9D8B030D-6E8A-4147-A177-3AD203B41FA5}">
                      <a16:colId xmlns:a16="http://schemas.microsoft.com/office/drawing/2014/main" val="2227877242"/>
                    </a:ext>
                  </a:extLst>
                </a:gridCol>
                <a:gridCol w="830179">
                  <a:extLst>
                    <a:ext uri="{9D8B030D-6E8A-4147-A177-3AD203B41FA5}">
                      <a16:colId xmlns:a16="http://schemas.microsoft.com/office/drawing/2014/main" val="2407393601"/>
                    </a:ext>
                  </a:extLst>
                </a:gridCol>
                <a:gridCol w="144379">
                  <a:extLst>
                    <a:ext uri="{9D8B030D-6E8A-4147-A177-3AD203B41FA5}">
                      <a16:colId xmlns:a16="http://schemas.microsoft.com/office/drawing/2014/main" val="3638068025"/>
                    </a:ext>
                  </a:extLst>
                </a:gridCol>
              </a:tblGrid>
              <a:tr h="273600">
                <a:tc gridSpan="12">
                  <a:txBody>
                    <a:bodyPr/>
                    <a:lstStyle/>
                    <a:p>
                      <a:pPr algn="l"/>
                      <a:r>
                        <a:rPr lang="en-GB" sz="1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Fill in the gaps.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Task 4.1</a:t>
                      </a:r>
                    </a:p>
                  </a:txBody>
                  <a:tcPr marL="36000" marR="36000" marT="18000" marB="18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6231827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715045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Question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Calculation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Answer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Question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Calculation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Answer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956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36%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of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175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0.36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175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of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0.07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300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5467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28%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of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225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225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of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200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0685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30%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of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210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46%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of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3593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3%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of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210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of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1.5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254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35%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of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62.5%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of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7781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3.5%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of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404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of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6835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350%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of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122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33.75%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of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80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7037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of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3.05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140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4.48%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of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625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2383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140%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of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305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362.5%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of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416327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46471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B4A1B2C-6111-DD52-E0FE-C1DDE6C0F9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81466"/>
              </p:ext>
            </p:extLst>
          </p:nvPr>
        </p:nvGraphicFramePr>
        <p:xfrm>
          <a:off x="0" y="8255142"/>
          <a:ext cx="6858512" cy="1650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6698">
                  <a:extLst>
                    <a:ext uri="{9D8B030D-6E8A-4147-A177-3AD203B41FA5}">
                      <a16:colId xmlns:a16="http://schemas.microsoft.com/office/drawing/2014/main" val="629190510"/>
                    </a:ext>
                  </a:extLst>
                </a:gridCol>
                <a:gridCol w="61400">
                  <a:extLst>
                    <a:ext uri="{9D8B030D-6E8A-4147-A177-3AD203B41FA5}">
                      <a16:colId xmlns:a16="http://schemas.microsoft.com/office/drawing/2014/main" val="2744343682"/>
                    </a:ext>
                  </a:extLst>
                </a:gridCol>
                <a:gridCol w="3400414">
                  <a:extLst>
                    <a:ext uri="{9D8B030D-6E8A-4147-A177-3AD203B41FA5}">
                      <a16:colId xmlns:a16="http://schemas.microsoft.com/office/drawing/2014/main" val="4008225968"/>
                    </a:ext>
                  </a:extLst>
                </a:gridCol>
              </a:tblGrid>
              <a:tr h="27222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Fill in the gaps.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Task 4.2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411661"/>
                  </a:ext>
                </a:extLst>
              </a:tr>
              <a:tr h="689319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20% of 150 is the same as _______% of 300.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1: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________% of 450 is the same as 50% of 225.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2306782"/>
                  </a:ext>
                </a:extLst>
              </a:tr>
              <a:tr h="689319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35% of 32 is the same as ________% of 35.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 of ______ is the same as 20% of _______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588426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671D04A-E527-7F04-8B82-F03CCFBD9DA9}"/>
                  </a:ext>
                </a:extLst>
              </p14:cNvPr>
              <p14:cNvContentPartPr/>
              <p14:nvPr/>
            </p14:nvContentPartPr>
            <p14:xfrm>
              <a:off x="471949" y="1012680"/>
              <a:ext cx="2533482" cy="648972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671D04A-E527-7F04-8B82-F03CCFBD9DA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5750" y="996483"/>
                <a:ext cx="2565519" cy="6813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989812C-FAFB-FA48-D36D-1B8D440D0045}"/>
                  </a:ext>
                </a:extLst>
              </p14:cNvPr>
              <p14:cNvContentPartPr/>
              <p14:nvPr/>
            </p14:nvContentPartPr>
            <p14:xfrm>
              <a:off x="4360440" y="1746600"/>
              <a:ext cx="1386330" cy="138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989812C-FAFB-FA48-D36D-1B8D440D004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44245" y="1730428"/>
                <a:ext cx="1418361" cy="170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B7269988-096C-8C41-29BF-B85C3164AA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6104778"/>
                  </p:ext>
                </p:extLst>
              </p:nvPr>
            </p:nvGraphicFramePr>
            <p:xfrm>
              <a:off x="7155631" y="0"/>
              <a:ext cx="6858000" cy="34064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25252">
                      <a:extLst>
                        <a:ext uri="{9D8B030D-6E8A-4147-A177-3AD203B41FA5}">
                          <a16:colId xmlns:a16="http://schemas.microsoft.com/office/drawing/2014/main" val="629190510"/>
                        </a:ext>
                      </a:extLst>
                    </a:gridCol>
                    <a:gridCol w="3432748">
                      <a:extLst>
                        <a:ext uri="{9D8B030D-6E8A-4147-A177-3AD203B41FA5}">
                          <a16:colId xmlns:a16="http://schemas.microsoft.com/office/drawing/2014/main" val="2744343682"/>
                        </a:ext>
                      </a:extLst>
                    </a:gridCol>
                  </a:tblGrid>
                  <a:tr h="24634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GB" sz="13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Percentage of an Amount – Calculator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i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Worked Example 4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6411661"/>
                      </a:ext>
                    </a:extLst>
                  </a:tr>
                  <a:tr h="1036885"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Jo has answered this question </a:t>
                          </a:r>
                          <a:r>
                            <a:rPr lang="en-GB" sz="1200" b="1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correctly</a:t>
                          </a:r>
                          <a:r>
                            <a:rPr lang="en-GB" sz="1200" b="0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Q:</a:t>
                          </a:r>
                          <a:r>
                            <a:rPr lang="en-GB" sz="1200" b="1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GB" sz="1200" b="0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64%</m:t>
                              </m:r>
                            </m:oMath>
                          </a14:m>
                          <a:r>
                            <a:rPr lang="en-GB" sz="1200" b="0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of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£625</m:t>
                              </m:r>
                            </m:oMath>
                          </a14:m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A: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1: </a:t>
                          </a: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Jo’s friend says that to find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4%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of a number you should multiply by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0.4</m:t>
                              </m:r>
                            </m:oMath>
                          </a14:m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 Explain why Jo’s friend is wrong.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0.4</m:t>
                              </m:r>
                            </m:oMath>
                          </a14:m>
                          <a:r>
                            <a:rPr lang="en-GB" sz="1400" b="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is equal to 40%, not 4%. Jo’s friend should</a:t>
                          </a:r>
                          <a:r>
                            <a:rPr lang="en-GB" sz="1400" b="0" baseline="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multiply by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baseline="0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0.04</m:t>
                              </m:r>
                            </m:oMath>
                          </a14:m>
                          <a:r>
                            <a:rPr lang="en-GB" sz="1400" b="0" baseline="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instead</a:t>
                          </a:r>
                          <a:endParaRPr lang="en-GB" sz="1400" b="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62306782"/>
                      </a:ext>
                    </a:extLst>
                  </a:tr>
                  <a:tr h="518442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2: </a:t>
                          </a: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Jo answered a second question correctly.</a:t>
                          </a:r>
                          <a:b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If this is their method, what was the question?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27% of 130.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63136118"/>
                      </a:ext>
                    </a:extLst>
                  </a:tr>
                  <a:tr h="518442"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i="1" u="none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Your turn</a:t>
                          </a: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i="1" u="none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Q:</a:t>
                          </a:r>
                          <a:r>
                            <a:rPr lang="en-GB" sz="1200" b="1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GB" sz="1200" b="0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  <m:r>
                                <a:rPr lang="en-GB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6%</m:t>
                              </m:r>
                            </m:oMath>
                          </a14:m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of</a:t>
                          </a:r>
                          <a:r>
                            <a:rPr lang="en-GB" sz="1200" b="0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£735</m:t>
                              </m:r>
                            </m:oMath>
                          </a14:m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A:</a:t>
                          </a: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0.16 × 735=£117.60</m:t>
                                </m:r>
                              </m:oMath>
                            </m:oMathPara>
                          </a14:m>
                          <a:endParaRPr lang="en-GB" sz="1800" b="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8560585"/>
                      </a:ext>
                    </a:extLst>
                  </a:tr>
                  <a:tr h="1032688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3: </a:t>
                          </a: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Using Jo’s original answer, find: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4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b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a) 32% of £625	</a:t>
                          </a:r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Half of £400 = £200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b) 16% of £6.25	</a:t>
                          </a:r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£1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652448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B7269988-096C-8C41-29BF-B85C3164AA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6104778"/>
                  </p:ext>
                </p:extLst>
              </p:nvPr>
            </p:nvGraphicFramePr>
            <p:xfrm>
              <a:off x="7155631" y="0"/>
              <a:ext cx="6858000" cy="34064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25252">
                      <a:extLst>
                        <a:ext uri="{9D8B030D-6E8A-4147-A177-3AD203B41FA5}">
                          <a16:colId xmlns:a16="http://schemas.microsoft.com/office/drawing/2014/main" val="629190510"/>
                        </a:ext>
                      </a:extLst>
                    </a:gridCol>
                    <a:gridCol w="3432748">
                      <a:extLst>
                        <a:ext uri="{9D8B030D-6E8A-4147-A177-3AD203B41FA5}">
                          <a16:colId xmlns:a16="http://schemas.microsoft.com/office/drawing/2014/main" val="2744343682"/>
                        </a:ext>
                      </a:extLst>
                    </a:gridCol>
                  </a:tblGrid>
                  <a:tr h="27012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GB" sz="13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Percentage of an Amount – Calculator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i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Worked Example 4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6411661"/>
                      </a:ext>
                    </a:extLst>
                  </a:tr>
                  <a:tr h="1036885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370" t="-18699" r="-100741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0000" t="-28049" r="-369" b="-2036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2306782"/>
                      </a:ext>
                    </a:extLst>
                  </a:tr>
                  <a:tr h="518442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2: </a:t>
                          </a: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Jo answered a second question correctly.</a:t>
                          </a:r>
                          <a:b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If this is their method, what was the question?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27% of 130.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63136118"/>
                      </a:ext>
                    </a:extLst>
                  </a:tr>
                  <a:tr h="518442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370" t="-116800" r="-100741" b="-8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8560585"/>
                      </a:ext>
                    </a:extLst>
                  </a:tr>
                  <a:tr h="10626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3: </a:t>
                          </a: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Using Jo’s original answer, find: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4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b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a) 32% of £625	</a:t>
                          </a:r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Half of £400 = £200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b) 16% of £6.25	</a:t>
                          </a:r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£1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6524481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B88B6B3-EC0D-A952-8BC2-F0B1AB42D22A}"/>
                  </a:ext>
                </a:extLst>
              </p14:cNvPr>
              <p14:cNvContentPartPr/>
              <p14:nvPr/>
            </p14:nvContentPartPr>
            <p14:xfrm>
              <a:off x="7517543" y="1084935"/>
              <a:ext cx="2533482" cy="648972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B88B6B3-EC0D-A952-8BC2-F0B1AB42D22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01344" y="1068738"/>
                <a:ext cx="2565519" cy="6813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7D0407E-EF77-43E0-343F-7FC5CBCA9946}"/>
                  </a:ext>
                </a:extLst>
              </p14:cNvPr>
              <p14:cNvContentPartPr/>
              <p14:nvPr/>
            </p14:nvContentPartPr>
            <p14:xfrm>
              <a:off x="11651059" y="1746600"/>
              <a:ext cx="1386330" cy="138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7D0407E-EF77-43E0-343F-7FC5CBCA994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634864" y="1730428"/>
                <a:ext cx="1418361" cy="170704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6D98E842-CA38-704C-7707-33F31DC278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010154"/>
              </p:ext>
            </p:extLst>
          </p:nvPr>
        </p:nvGraphicFramePr>
        <p:xfrm>
          <a:off x="7155628" y="3610680"/>
          <a:ext cx="6858003" cy="441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758">
                  <a:extLst>
                    <a:ext uri="{9D8B030D-6E8A-4147-A177-3AD203B41FA5}">
                      <a16:colId xmlns:a16="http://schemas.microsoft.com/office/drawing/2014/main" val="4198376622"/>
                    </a:ext>
                  </a:extLst>
                </a:gridCol>
                <a:gridCol w="613611">
                  <a:extLst>
                    <a:ext uri="{9D8B030D-6E8A-4147-A177-3AD203B41FA5}">
                      <a16:colId xmlns:a16="http://schemas.microsoft.com/office/drawing/2014/main" val="986787332"/>
                    </a:ext>
                  </a:extLst>
                </a:gridCol>
                <a:gridCol w="144379">
                  <a:extLst>
                    <a:ext uri="{9D8B030D-6E8A-4147-A177-3AD203B41FA5}">
                      <a16:colId xmlns:a16="http://schemas.microsoft.com/office/drawing/2014/main" val="3365632578"/>
                    </a:ext>
                  </a:extLst>
                </a:gridCol>
                <a:gridCol w="469232">
                  <a:extLst>
                    <a:ext uri="{9D8B030D-6E8A-4147-A177-3AD203B41FA5}">
                      <a16:colId xmlns:a16="http://schemas.microsoft.com/office/drawing/2014/main" val="2836041023"/>
                    </a:ext>
                  </a:extLst>
                </a:gridCol>
                <a:gridCol w="469232">
                  <a:extLst>
                    <a:ext uri="{9D8B030D-6E8A-4147-A177-3AD203B41FA5}">
                      <a16:colId xmlns:a16="http://schemas.microsoft.com/office/drawing/2014/main" val="4208180990"/>
                    </a:ext>
                  </a:extLst>
                </a:gridCol>
                <a:gridCol w="144379">
                  <a:extLst>
                    <a:ext uri="{9D8B030D-6E8A-4147-A177-3AD203B41FA5}">
                      <a16:colId xmlns:a16="http://schemas.microsoft.com/office/drawing/2014/main" val="2220508108"/>
                    </a:ext>
                  </a:extLst>
                </a:gridCol>
                <a:gridCol w="397042">
                  <a:extLst>
                    <a:ext uri="{9D8B030D-6E8A-4147-A177-3AD203B41FA5}">
                      <a16:colId xmlns:a16="http://schemas.microsoft.com/office/drawing/2014/main" val="1374275905"/>
                    </a:ext>
                  </a:extLst>
                </a:gridCol>
                <a:gridCol w="830179">
                  <a:extLst>
                    <a:ext uri="{9D8B030D-6E8A-4147-A177-3AD203B41FA5}">
                      <a16:colId xmlns:a16="http://schemas.microsoft.com/office/drawing/2014/main" val="3350212185"/>
                    </a:ext>
                  </a:extLst>
                </a:gridCol>
                <a:gridCol w="288758">
                  <a:extLst>
                    <a:ext uri="{9D8B030D-6E8A-4147-A177-3AD203B41FA5}">
                      <a16:colId xmlns:a16="http://schemas.microsoft.com/office/drawing/2014/main" val="2226207118"/>
                    </a:ext>
                  </a:extLst>
                </a:gridCol>
                <a:gridCol w="613611">
                  <a:extLst>
                    <a:ext uri="{9D8B030D-6E8A-4147-A177-3AD203B41FA5}">
                      <a16:colId xmlns:a16="http://schemas.microsoft.com/office/drawing/2014/main" val="3976850456"/>
                    </a:ext>
                  </a:extLst>
                </a:gridCol>
                <a:gridCol w="144379">
                  <a:extLst>
                    <a:ext uri="{9D8B030D-6E8A-4147-A177-3AD203B41FA5}">
                      <a16:colId xmlns:a16="http://schemas.microsoft.com/office/drawing/2014/main" val="3302919764"/>
                    </a:ext>
                  </a:extLst>
                </a:gridCol>
                <a:gridCol w="469232">
                  <a:extLst>
                    <a:ext uri="{9D8B030D-6E8A-4147-A177-3AD203B41FA5}">
                      <a16:colId xmlns:a16="http://schemas.microsoft.com/office/drawing/2014/main" val="698821789"/>
                    </a:ext>
                  </a:extLst>
                </a:gridCol>
                <a:gridCol w="469232">
                  <a:extLst>
                    <a:ext uri="{9D8B030D-6E8A-4147-A177-3AD203B41FA5}">
                      <a16:colId xmlns:a16="http://schemas.microsoft.com/office/drawing/2014/main" val="1726644233"/>
                    </a:ext>
                  </a:extLst>
                </a:gridCol>
                <a:gridCol w="144379">
                  <a:extLst>
                    <a:ext uri="{9D8B030D-6E8A-4147-A177-3AD203B41FA5}">
                      <a16:colId xmlns:a16="http://schemas.microsoft.com/office/drawing/2014/main" val="3982935975"/>
                    </a:ext>
                  </a:extLst>
                </a:gridCol>
                <a:gridCol w="397042">
                  <a:extLst>
                    <a:ext uri="{9D8B030D-6E8A-4147-A177-3AD203B41FA5}">
                      <a16:colId xmlns:a16="http://schemas.microsoft.com/office/drawing/2014/main" val="2227877242"/>
                    </a:ext>
                  </a:extLst>
                </a:gridCol>
                <a:gridCol w="830179">
                  <a:extLst>
                    <a:ext uri="{9D8B030D-6E8A-4147-A177-3AD203B41FA5}">
                      <a16:colId xmlns:a16="http://schemas.microsoft.com/office/drawing/2014/main" val="2407393601"/>
                    </a:ext>
                  </a:extLst>
                </a:gridCol>
                <a:gridCol w="144379">
                  <a:extLst>
                    <a:ext uri="{9D8B030D-6E8A-4147-A177-3AD203B41FA5}">
                      <a16:colId xmlns:a16="http://schemas.microsoft.com/office/drawing/2014/main" val="3638068025"/>
                    </a:ext>
                  </a:extLst>
                </a:gridCol>
              </a:tblGrid>
              <a:tr h="273600">
                <a:tc gridSpan="12">
                  <a:txBody>
                    <a:bodyPr/>
                    <a:lstStyle/>
                    <a:p>
                      <a:pPr algn="l"/>
                      <a:r>
                        <a:rPr lang="en-GB" sz="1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Fill in the gaps.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Task 4.1</a:t>
                      </a:r>
                    </a:p>
                  </a:txBody>
                  <a:tcPr marL="36000" marR="36000" marT="18000" marB="18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6231827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715045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Question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Calculation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Answer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Question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Calculation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Answer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956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36%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of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175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0.36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175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63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of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300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0.07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300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5467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28%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of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225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0.28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225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63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11%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of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200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0.11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200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0685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30%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of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210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0.3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210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63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46%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of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50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0.46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50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3593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3%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of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210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0.03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210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6.3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150%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of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1.5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254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35%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of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0.35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62.5%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of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0.625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7781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3.5%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of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404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0.035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404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14.14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104%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of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1.04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6835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350%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of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122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3.5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122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427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33.75%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of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80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en-GB" sz="10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0.3375</a:t>
                      </a:r>
                      <a:endParaRPr lang="en-GB" sz="1200" b="1" kern="12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80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27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7037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305%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of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140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3.05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140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427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4.48%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of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625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en-GB" sz="10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0.0448</a:t>
                      </a:r>
                      <a:endParaRPr lang="en-GB" sz="1200" b="1" kern="12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625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2383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140%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of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305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1.4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305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427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362.5%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of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en-GB" sz="10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3.625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416327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46471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65528EF8-DB3A-FAC9-E23F-A9009FDFF8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7864337"/>
                  </p:ext>
                </p:extLst>
              </p:nvPr>
            </p:nvGraphicFramePr>
            <p:xfrm>
              <a:off x="7155119" y="8255142"/>
              <a:ext cx="6858512" cy="16508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96698">
                      <a:extLst>
                        <a:ext uri="{9D8B030D-6E8A-4147-A177-3AD203B41FA5}">
                          <a16:colId xmlns:a16="http://schemas.microsoft.com/office/drawing/2014/main" val="629190510"/>
                        </a:ext>
                      </a:extLst>
                    </a:gridCol>
                    <a:gridCol w="61400">
                      <a:extLst>
                        <a:ext uri="{9D8B030D-6E8A-4147-A177-3AD203B41FA5}">
                          <a16:colId xmlns:a16="http://schemas.microsoft.com/office/drawing/2014/main" val="2744343682"/>
                        </a:ext>
                      </a:extLst>
                    </a:gridCol>
                    <a:gridCol w="3400414">
                      <a:extLst>
                        <a:ext uri="{9D8B030D-6E8A-4147-A177-3AD203B41FA5}">
                          <a16:colId xmlns:a16="http://schemas.microsoft.com/office/drawing/2014/main" val="4008225968"/>
                        </a:ext>
                      </a:extLst>
                    </a:gridCol>
                  </a:tblGrid>
                  <a:tr h="27222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Fill in the gaps.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i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Task 4.2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6411661"/>
                      </a:ext>
                    </a:extLst>
                  </a:tr>
                  <a:tr h="689319">
                    <a:tc grid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3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20% of 150 is the same as </a:t>
                          </a:r>
                          <a:r>
                            <a:rPr lang="en-GB" sz="1800" b="1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40%</a:t>
                          </a:r>
                          <a:r>
                            <a:rPr lang="en-GB" sz="13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of 300.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1: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3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1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25% </a:t>
                          </a:r>
                          <a:r>
                            <a:rPr lang="en-GB" sz="13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of 450 is the same as 50% of 225.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62306782"/>
                      </a:ext>
                    </a:extLst>
                  </a:tr>
                  <a:tr h="689319">
                    <a:tc grid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3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35% of 32 is the same as </a:t>
                          </a:r>
                          <a:r>
                            <a:rPr lang="en-GB" sz="1800" b="1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32% </a:t>
                          </a:r>
                          <a:r>
                            <a:rPr lang="en-GB" sz="13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of 35.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3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100% of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GB" sz="13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is the same as 20% of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1" i="0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𝟓</m:t>
                              </m:r>
                              <m:r>
                                <a:rPr lang="en-GB" sz="18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𝒂</m:t>
                              </m:r>
                            </m:oMath>
                          </a14:m>
                          <a:endParaRPr lang="en-GB" sz="13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358842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65528EF8-DB3A-FAC9-E23F-A9009FDFF8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7864337"/>
                  </p:ext>
                </p:extLst>
              </p:nvPr>
            </p:nvGraphicFramePr>
            <p:xfrm>
              <a:off x="7155119" y="8255142"/>
              <a:ext cx="6858512" cy="16508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96698">
                      <a:extLst>
                        <a:ext uri="{9D8B030D-6E8A-4147-A177-3AD203B41FA5}">
                          <a16:colId xmlns:a16="http://schemas.microsoft.com/office/drawing/2014/main" val="629190510"/>
                        </a:ext>
                      </a:extLst>
                    </a:gridCol>
                    <a:gridCol w="61400">
                      <a:extLst>
                        <a:ext uri="{9D8B030D-6E8A-4147-A177-3AD203B41FA5}">
                          <a16:colId xmlns:a16="http://schemas.microsoft.com/office/drawing/2014/main" val="2744343682"/>
                        </a:ext>
                      </a:extLst>
                    </a:gridCol>
                    <a:gridCol w="3400414">
                      <a:extLst>
                        <a:ext uri="{9D8B030D-6E8A-4147-A177-3AD203B41FA5}">
                          <a16:colId xmlns:a16="http://schemas.microsoft.com/office/drawing/2014/main" val="4008225968"/>
                        </a:ext>
                      </a:extLst>
                    </a:gridCol>
                  </a:tblGrid>
                  <a:tr h="27222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Fill in the gaps.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i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Task 4.2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6411661"/>
                      </a:ext>
                    </a:extLst>
                  </a:tr>
                  <a:tr h="689319">
                    <a:tc grid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3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20% of 150 is the same as </a:t>
                          </a:r>
                          <a:r>
                            <a:rPr lang="en-GB" sz="1800" b="1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40%</a:t>
                          </a:r>
                          <a:r>
                            <a:rPr lang="en-GB" sz="13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of 300.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1: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3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1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25% </a:t>
                          </a:r>
                          <a:r>
                            <a:rPr lang="en-GB" sz="13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of 450 is the same as 50% of 225.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62306782"/>
                      </a:ext>
                    </a:extLst>
                  </a:tr>
                  <a:tr h="689319">
                    <a:tc grid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3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35% of 32 is the same as </a:t>
                          </a:r>
                          <a:r>
                            <a:rPr lang="en-GB" sz="1800" b="1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32% </a:t>
                          </a:r>
                          <a:r>
                            <a:rPr lang="en-GB" sz="13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of 35.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l="-102239" t="-144444" r="-373" b="-3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588426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85023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2894447E-3DAC-D0EB-FEBA-2742B04950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9928115"/>
                  </p:ext>
                </p:extLst>
              </p:nvPr>
            </p:nvGraphicFramePr>
            <p:xfrm>
              <a:off x="0" y="0"/>
              <a:ext cx="6858000" cy="33765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25252">
                      <a:extLst>
                        <a:ext uri="{9D8B030D-6E8A-4147-A177-3AD203B41FA5}">
                          <a16:colId xmlns:a16="http://schemas.microsoft.com/office/drawing/2014/main" val="629190510"/>
                        </a:ext>
                      </a:extLst>
                    </a:gridCol>
                    <a:gridCol w="3432748">
                      <a:extLst>
                        <a:ext uri="{9D8B030D-6E8A-4147-A177-3AD203B41FA5}">
                          <a16:colId xmlns:a16="http://schemas.microsoft.com/office/drawing/2014/main" val="2744343682"/>
                        </a:ext>
                      </a:extLst>
                    </a:gridCol>
                  </a:tblGrid>
                  <a:tr h="24634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Percentage Change - Calculator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i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Worked Example 5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6411661"/>
                      </a:ext>
                    </a:extLst>
                  </a:tr>
                  <a:tr h="1036885"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Kim has answered this question </a:t>
                          </a:r>
                          <a:r>
                            <a:rPr lang="en-GB" sz="1200" b="1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correctly</a:t>
                          </a:r>
                          <a:r>
                            <a:rPr lang="en-GB" sz="1200" b="0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Q:</a:t>
                          </a:r>
                          <a:r>
                            <a:rPr lang="en-GB" sz="1200" b="1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GB" sz="1200" b="0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Increase £60 by 23%.</a:t>
                          </a: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A: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1: </a:t>
                          </a: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Kim says </a:t>
                          </a:r>
                          <a:r>
                            <a:rPr lang="en-GB" sz="1100" b="0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‘To reduce by 23%, you multiply by 0.77’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0" i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Explain why Kim is </a:t>
                          </a:r>
                          <a:r>
                            <a:rPr lang="en-GB" sz="1100" b="1" i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correct</a:t>
                          </a:r>
                          <a:r>
                            <a:rPr lang="en-GB" sz="1100" b="0" i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62306782"/>
                      </a:ext>
                    </a:extLst>
                  </a:tr>
                  <a:tr h="518442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2: </a:t>
                          </a: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Kim’s friend says </a:t>
                          </a:r>
                          <a:r>
                            <a:rPr lang="en-GB" sz="1100" b="0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‘To increase by 3%, you multiply by 1.3</a:t>
                          </a: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’</a:t>
                          </a:r>
                          <a:b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Explain why Kim’s friend is </a:t>
                          </a:r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incorrect</a:t>
                          </a: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  <a:endParaRPr lang="en-GB" sz="1100" b="1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63136118"/>
                      </a:ext>
                    </a:extLst>
                  </a:tr>
                  <a:tr h="518442"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i="1" u="none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Your turn</a:t>
                          </a: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600" b="0" i="1" u="none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Q:</a:t>
                          </a:r>
                          <a:r>
                            <a:rPr lang="en-GB" sz="1200" b="1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GB" sz="1200" b="0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Increase £64 by 35%.</a:t>
                          </a: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A:</a:t>
                          </a: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8560585"/>
                      </a:ext>
                    </a:extLst>
                  </a:tr>
                  <a:tr h="1032688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3: </a:t>
                          </a: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Kim correctly answered a question with the calculation</a:t>
                          </a:r>
                          <a:br>
                            <a:rPr lang="en-GB" sz="11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1.58 × 750=1185</m:t>
                                </m:r>
                              </m:oMath>
                            </m:oMathPara>
                          </a14:m>
                          <a:br>
                            <a:rPr lang="en-GB" sz="11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What</a:t>
                          </a:r>
                          <a:r>
                            <a:rPr lang="en-GB" sz="1100" b="0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was the original question?</a:t>
                          </a:r>
                          <a:endParaRPr lang="en-GB" sz="1100" b="1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6524481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2894447E-3DAC-D0EB-FEBA-2742B04950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9928115"/>
                  </p:ext>
                </p:extLst>
              </p:nvPr>
            </p:nvGraphicFramePr>
            <p:xfrm>
              <a:off x="0" y="0"/>
              <a:ext cx="6858000" cy="33765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25252">
                      <a:extLst>
                        <a:ext uri="{9D8B030D-6E8A-4147-A177-3AD203B41FA5}">
                          <a16:colId xmlns:a16="http://schemas.microsoft.com/office/drawing/2014/main" val="629190510"/>
                        </a:ext>
                      </a:extLst>
                    </a:gridCol>
                    <a:gridCol w="3432748">
                      <a:extLst>
                        <a:ext uri="{9D8B030D-6E8A-4147-A177-3AD203B41FA5}">
                          <a16:colId xmlns:a16="http://schemas.microsoft.com/office/drawing/2014/main" val="2744343682"/>
                        </a:ext>
                      </a:extLst>
                    </a:gridCol>
                  </a:tblGrid>
                  <a:tr h="27012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Percentage Change - Calculator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i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Worked Example 5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6411661"/>
                      </a:ext>
                    </a:extLst>
                  </a:tr>
                  <a:tr h="1036885"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Kim has answered this question </a:t>
                          </a:r>
                          <a:r>
                            <a:rPr lang="en-GB" sz="1200" b="1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correctly</a:t>
                          </a:r>
                          <a:r>
                            <a:rPr lang="en-GB" sz="1200" b="0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Q:</a:t>
                          </a:r>
                          <a:r>
                            <a:rPr lang="en-GB" sz="1200" b="1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GB" sz="1200" b="0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Increase £60 by 23%.</a:t>
                          </a: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A: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1: </a:t>
                          </a: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Kim says </a:t>
                          </a:r>
                          <a:r>
                            <a:rPr lang="en-GB" sz="1100" b="0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‘To reduce by 23%, you multiply by 0.77’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0" i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Explain why Kim is </a:t>
                          </a:r>
                          <a:r>
                            <a:rPr lang="en-GB" sz="1100" b="1" i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correct</a:t>
                          </a:r>
                          <a:r>
                            <a:rPr lang="en-GB" sz="1100" b="0" i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62306782"/>
                      </a:ext>
                    </a:extLst>
                  </a:tr>
                  <a:tr h="518442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2: </a:t>
                          </a: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Kim’s friend says </a:t>
                          </a:r>
                          <a:r>
                            <a:rPr lang="en-GB" sz="1100" b="0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‘To increase by 3%, you multiply by 1.3</a:t>
                          </a: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’</a:t>
                          </a:r>
                          <a:b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Explain why Kim’s friend is </a:t>
                          </a:r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incorrect</a:t>
                          </a: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  <a:endParaRPr lang="en-GB" sz="1100" b="1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63136118"/>
                      </a:ext>
                    </a:extLst>
                  </a:tr>
                  <a:tr h="518442"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i="1" u="none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Your turn</a:t>
                          </a: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600" b="0" i="1" u="none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Q:</a:t>
                          </a:r>
                          <a:r>
                            <a:rPr lang="en-GB" sz="1200" b="1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GB" sz="1200" b="0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Increase £64 by 35%.</a:t>
                          </a: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A:</a:t>
                          </a: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8560585"/>
                      </a:ext>
                    </a:extLst>
                  </a:tr>
                  <a:tr h="1032688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370" t="-230864" r="-741" b="-12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5244816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27102AE-2DC0-9251-AE28-EDE188A113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687157"/>
              </p:ext>
            </p:extLst>
          </p:nvPr>
        </p:nvGraphicFramePr>
        <p:xfrm>
          <a:off x="0" y="3610680"/>
          <a:ext cx="6858000" cy="6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184">
                  <a:extLst>
                    <a:ext uri="{9D8B030D-6E8A-4147-A177-3AD203B41FA5}">
                      <a16:colId xmlns:a16="http://schemas.microsoft.com/office/drawing/2014/main" val="4198376622"/>
                    </a:ext>
                  </a:extLst>
                </a:gridCol>
                <a:gridCol w="848739">
                  <a:extLst>
                    <a:ext uri="{9D8B030D-6E8A-4147-A177-3AD203B41FA5}">
                      <a16:colId xmlns:a16="http://schemas.microsoft.com/office/drawing/2014/main" val="986787332"/>
                    </a:ext>
                  </a:extLst>
                </a:gridCol>
                <a:gridCol w="491375">
                  <a:extLst>
                    <a:ext uri="{9D8B030D-6E8A-4147-A177-3AD203B41FA5}">
                      <a16:colId xmlns:a16="http://schemas.microsoft.com/office/drawing/2014/main" val="3155499622"/>
                    </a:ext>
                  </a:extLst>
                </a:gridCol>
                <a:gridCol w="201087">
                  <a:extLst>
                    <a:ext uri="{9D8B030D-6E8A-4147-A177-3AD203B41FA5}">
                      <a16:colId xmlns:a16="http://schemas.microsoft.com/office/drawing/2014/main" val="3365632578"/>
                    </a:ext>
                  </a:extLst>
                </a:gridCol>
                <a:gridCol w="650902">
                  <a:extLst>
                    <a:ext uri="{9D8B030D-6E8A-4147-A177-3AD203B41FA5}">
                      <a16:colId xmlns:a16="http://schemas.microsoft.com/office/drawing/2014/main" val="2836041023"/>
                    </a:ext>
                  </a:extLst>
                </a:gridCol>
                <a:gridCol w="856792">
                  <a:extLst>
                    <a:ext uri="{9D8B030D-6E8A-4147-A177-3AD203B41FA5}">
                      <a16:colId xmlns:a16="http://schemas.microsoft.com/office/drawing/2014/main" val="2685633189"/>
                    </a:ext>
                  </a:extLst>
                </a:gridCol>
                <a:gridCol w="76188">
                  <a:extLst>
                    <a:ext uri="{9D8B030D-6E8A-4147-A177-3AD203B41FA5}">
                      <a16:colId xmlns:a16="http://schemas.microsoft.com/office/drawing/2014/main" val="3662408301"/>
                    </a:ext>
                  </a:extLst>
                </a:gridCol>
                <a:gridCol w="893410">
                  <a:extLst>
                    <a:ext uri="{9D8B030D-6E8A-4147-A177-3AD203B41FA5}">
                      <a16:colId xmlns:a16="http://schemas.microsoft.com/office/drawing/2014/main" val="612103707"/>
                    </a:ext>
                  </a:extLst>
                </a:gridCol>
                <a:gridCol w="650902">
                  <a:extLst>
                    <a:ext uri="{9D8B030D-6E8A-4147-A177-3AD203B41FA5}">
                      <a16:colId xmlns:a16="http://schemas.microsoft.com/office/drawing/2014/main" val="4208180990"/>
                    </a:ext>
                  </a:extLst>
                </a:gridCol>
                <a:gridCol w="178682">
                  <a:extLst>
                    <a:ext uri="{9D8B030D-6E8A-4147-A177-3AD203B41FA5}">
                      <a16:colId xmlns:a16="http://schemas.microsoft.com/office/drawing/2014/main" val="2220508108"/>
                    </a:ext>
                  </a:extLst>
                </a:gridCol>
                <a:gridCol w="506257">
                  <a:extLst>
                    <a:ext uri="{9D8B030D-6E8A-4147-A177-3AD203B41FA5}">
                      <a16:colId xmlns:a16="http://schemas.microsoft.com/office/drawing/2014/main" val="1374275905"/>
                    </a:ext>
                  </a:extLst>
                </a:gridCol>
                <a:gridCol w="1012515">
                  <a:extLst>
                    <a:ext uri="{9D8B030D-6E8A-4147-A177-3AD203B41FA5}">
                      <a16:colId xmlns:a16="http://schemas.microsoft.com/office/drawing/2014/main" val="3350212185"/>
                    </a:ext>
                  </a:extLst>
                </a:gridCol>
                <a:gridCol w="216967">
                  <a:extLst>
                    <a:ext uri="{9D8B030D-6E8A-4147-A177-3AD203B41FA5}">
                      <a16:colId xmlns:a16="http://schemas.microsoft.com/office/drawing/2014/main" val="1726644233"/>
                    </a:ext>
                  </a:extLst>
                </a:gridCol>
              </a:tblGrid>
              <a:tr h="273600">
                <a:tc gridSpan="6">
                  <a:txBody>
                    <a:bodyPr/>
                    <a:lstStyle/>
                    <a:p>
                      <a:pPr algn="l"/>
                      <a:r>
                        <a:rPr lang="en-GB" sz="1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Fill in the gaps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Task 5.1</a:t>
                      </a:r>
                    </a:p>
                  </a:txBody>
                  <a:tcPr marL="36000" marR="36000" marT="18000" marB="18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Task 3.1</a:t>
                      </a:r>
                    </a:p>
                  </a:txBody>
                  <a:tcPr marL="36000" marR="36000" marT="18000" marB="18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231827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715045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Question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 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Multiplier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Calculation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Answer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956623"/>
                  </a:ext>
                </a:extLst>
              </a:tr>
              <a:tr h="403200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Increase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by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54%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154%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1.54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1.54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5467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Decrease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by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23%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77%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0.77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0685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Increase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by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65%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165%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3593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Decrease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35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by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34%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254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Increase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by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105%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7781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Decrease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by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0.7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6835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Increase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by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1.1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7037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by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0.55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42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2383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by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1.155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416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Decrease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by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7.6%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2143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Decrease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by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3.75%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8314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Increase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by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92.5%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121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by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23.1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527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Decrease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by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47.5%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23.1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559222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464716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8353A83-BF20-933E-0F8F-BCA87764400A}"/>
                  </a:ext>
                </a:extLst>
              </p14:cNvPr>
              <p14:cNvContentPartPr/>
              <p14:nvPr/>
            </p14:nvContentPartPr>
            <p14:xfrm>
              <a:off x="331657" y="880375"/>
              <a:ext cx="2853995" cy="837913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8353A83-BF20-933E-0F8F-BCA87764400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5457" y="864178"/>
                <a:ext cx="2886394" cy="870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3D083A18-5BB3-AD56-2400-4A49474073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0832344"/>
                  </p:ext>
                </p:extLst>
              </p:nvPr>
            </p:nvGraphicFramePr>
            <p:xfrm>
              <a:off x="7084142" y="-1"/>
              <a:ext cx="6858000" cy="33765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25252">
                      <a:extLst>
                        <a:ext uri="{9D8B030D-6E8A-4147-A177-3AD203B41FA5}">
                          <a16:colId xmlns:a16="http://schemas.microsoft.com/office/drawing/2014/main" val="629190510"/>
                        </a:ext>
                      </a:extLst>
                    </a:gridCol>
                    <a:gridCol w="3432748">
                      <a:extLst>
                        <a:ext uri="{9D8B030D-6E8A-4147-A177-3AD203B41FA5}">
                          <a16:colId xmlns:a16="http://schemas.microsoft.com/office/drawing/2014/main" val="2744343682"/>
                        </a:ext>
                      </a:extLst>
                    </a:gridCol>
                  </a:tblGrid>
                  <a:tr h="24634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Percentage Change - Calculator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i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Worked Example 5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6411661"/>
                      </a:ext>
                    </a:extLst>
                  </a:tr>
                  <a:tr h="1036885"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Kim has answered this question </a:t>
                          </a:r>
                          <a:r>
                            <a:rPr lang="en-GB" sz="1200" b="1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correctly</a:t>
                          </a:r>
                          <a:r>
                            <a:rPr lang="en-GB" sz="1200" b="0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Q:</a:t>
                          </a:r>
                          <a:r>
                            <a:rPr lang="en-GB" sz="1200" b="1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GB" sz="1200" b="0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Increase £60 by 23%.</a:t>
                          </a: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A: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1: </a:t>
                          </a: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Kim says </a:t>
                          </a:r>
                          <a:r>
                            <a:rPr lang="en-GB" sz="1100" b="0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‘To reduce by 23%, you multiply by 0.77’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0" i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Explain why Kim is </a:t>
                          </a:r>
                          <a:r>
                            <a:rPr lang="en-GB" sz="1100" b="1" i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correct</a:t>
                          </a:r>
                          <a:r>
                            <a:rPr lang="en-GB" sz="1100" b="0" i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i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100%−23%=77%→0.77</m:t>
                                </m:r>
                              </m:oMath>
                            </m:oMathPara>
                          </a14:m>
                          <a:endParaRPr lang="en-GB" sz="1600" b="0" i="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62306782"/>
                      </a:ext>
                    </a:extLst>
                  </a:tr>
                  <a:tr h="518442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2: </a:t>
                          </a: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Kim’s friend says </a:t>
                          </a:r>
                          <a:r>
                            <a:rPr lang="en-GB" sz="1100" b="0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‘To increase by 3%, you multiply by 1.3</a:t>
                          </a: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’</a:t>
                          </a:r>
                          <a:b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Explain why Kim’s friend is </a:t>
                          </a:r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incorrect</a:t>
                          </a: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That would increase by 30%, not 3%.</a:t>
                          </a:r>
                          <a:br>
                            <a:rPr lang="en-GB" sz="1200" b="1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Kim’s friend should multiply by 1.03 instead.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63136118"/>
                      </a:ext>
                    </a:extLst>
                  </a:tr>
                  <a:tr h="518442"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i="1" u="none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Your turn</a:t>
                          </a: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600" b="0" i="1" u="none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Q:</a:t>
                          </a:r>
                          <a:r>
                            <a:rPr lang="en-GB" sz="1200" b="1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GB" sz="1200" b="0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Increase £64 by 35%.</a:t>
                          </a: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A:</a:t>
                          </a:r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100%+35%=135%→1.35</m:t>
                                </m:r>
                              </m:oMath>
                            </m:oMathPara>
                          </a14:m>
                          <a:endParaRPr lang="en-GB" sz="12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1.35×64=86.4</m:t>
                                </m:r>
                              </m:oMath>
                            </m:oMathPara>
                          </a14:m>
                          <a:br>
                            <a:rPr lang="en-GB" sz="1200" b="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400" b="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br>
                            <a:rPr lang="en-GB" sz="1200" b="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£86.40</m:t>
                                </m:r>
                              </m:oMath>
                            </m:oMathPara>
                          </a14:m>
                          <a:endParaRPr lang="en-GB" sz="1200" b="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8560585"/>
                      </a:ext>
                    </a:extLst>
                  </a:tr>
                  <a:tr h="1032688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3: </a:t>
                          </a: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Kim correctly answered a question with the calculation</a:t>
                          </a:r>
                          <a:br>
                            <a:rPr lang="en-GB" sz="11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1.58 × 750=1185</m:t>
                                </m:r>
                              </m:oMath>
                            </m:oMathPara>
                          </a14:m>
                          <a:br>
                            <a:rPr lang="en-GB" sz="11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What</a:t>
                          </a:r>
                          <a:r>
                            <a:rPr lang="en-GB" sz="1100" b="0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was the original question?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baseline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1" baseline="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Increase 750 by 58%</a:t>
                          </a:r>
                          <a:endParaRPr lang="en-GB" sz="1400" b="1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6524481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3D083A18-5BB3-AD56-2400-4A49474073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0832344"/>
                  </p:ext>
                </p:extLst>
              </p:nvPr>
            </p:nvGraphicFramePr>
            <p:xfrm>
              <a:off x="7084142" y="-1"/>
              <a:ext cx="6858000" cy="33765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25252">
                      <a:extLst>
                        <a:ext uri="{9D8B030D-6E8A-4147-A177-3AD203B41FA5}">
                          <a16:colId xmlns:a16="http://schemas.microsoft.com/office/drawing/2014/main" val="629190510"/>
                        </a:ext>
                      </a:extLst>
                    </a:gridCol>
                    <a:gridCol w="3432748">
                      <a:extLst>
                        <a:ext uri="{9D8B030D-6E8A-4147-A177-3AD203B41FA5}">
                          <a16:colId xmlns:a16="http://schemas.microsoft.com/office/drawing/2014/main" val="2744343682"/>
                        </a:ext>
                      </a:extLst>
                    </a:gridCol>
                  </a:tblGrid>
                  <a:tr h="27012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Percentage Change - Calculator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0" i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Worked Example 5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6411661"/>
                      </a:ext>
                    </a:extLst>
                  </a:tr>
                  <a:tr h="1036885"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Kim has answered this question </a:t>
                          </a:r>
                          <a:r>
                            <a:rPr lang="en-GB" sz="1200" b="1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correctly</a:t>
                          </a:r>
                          <a:r>
                            <a:rPr lang="en-GB" sz="1200" b="0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Q:</a:t>
                          </a:r>
                          <a:r>
                            <a:rPr lang="en-GB" sz="1200" b="1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GB" sz="1200" b="0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Increase £60 by 23%.</a:t>
                          </a: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A: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99631" t="-26829" r="-738" b="-2012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2306782"/>
                      </a:ext>
                    </a:extLst>
                  </a:tr>
                  <a:tr h="518442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2: </a:t>
                          </a: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Kim’s friend says </a:t>
                          </a:r>
                          <a:r>
                            <a:rPr lang="en-GB" sz="1100" b="0" i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‘To increase by 3%, you multiply by 1.3</a:t>
                          </a: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’</a:t>
                          </a:r>
                          <a:b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Explain why Kim’s friend is </a:t>
                          </a:r>
                          <a:r>
                            <a:rPr lang="en-GB" sz="11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incorrect</a:t>
                          </a: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That would increase by 30%, not 3%.</a:t>
                          </a:r>
                          <a:br>
                            <a:rPr lang="en-GB" sz="1200" b="1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Kim’s friend should multiply by 1.03 instead.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63136118"/>
                      </a:ext>
                    </a:extLst>
                  </a:tr>
                  <a:tr h="518442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t="-117886" r="-101111" b="-81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8560585"/>
                      </a:ext>
                    </a:extLst>
                  </a:tr>
                  <a:tr h="1032688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99631" t="-226829" r="-738" b="-12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524481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2DD7986-860D-1D7D-B86F-818B45D018D9}"/>
                  </a:ext>
                </a:extLst>
              </p14:cNvPr>
              <p14:cNvContentPartPr/>
              <p14:nvPr/>
            </p14:nvContentPartPr>
            <p14:xfrm>
              <a:off x="7415799" y="881848"/>
              <a:ext cx="2853995" cy="837913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2DD7986-860D-1D7D-B86F-818B45D018D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99599" y="865651"/>
                <a:ext cx="2886394" cy="870307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95E53084-D178-E6A2-A96E-7F2CD586B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63704"/>
              </p:ext>
            </p:extLst>
          </p:nvPr>
        </p:nvGraphicFramePr>
        <p:xfrm>
          <a:off x="7084142" y="3610680"/>
          <a:ext cx="6858000" cy="6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184">
                  <a:extLst>
                    <a:ext uri="{9D8B030D-6E8A-4147-A177-3AD203B41FA5}">
                      <a16:colId xmlns:a16="http://schemas.microsoft.com/office/drawing/2014/main" val="4198376622"/>
                    </a:ext>
                  </a:extLst>
                </a:gridCol>
                <a:gridCol w="848739">
                  <a:extLst>
                    <a:ext uri="{9D8B030D-6E8A-4147-A177-3AD203B41FA5}">
                      <a16:colId xmlns:a16="http://schemas.microsoft.com/office/drawing/2014/main" val="986787332"/>
                    </a:ext>
                  </a:extLst>
                </a:gridCol>
                <a:gridCol w="491375">
                  <a:extLst>
                    <a:ext uri="{9D8B030D-6E8A-4147-A177-3AD203B41FA5}">
                      <a16:colId xmlns:a16="http://schemas.microsoft.com/office/drawing/2014/main" val="3155499622"/>
                    </a:ext>
                  </a:extLst>
                </a:gridCol>
                <a:gridCol w="201087">
                  <a:extLst>
                    <a:ext uri="{9D8B030D-6E8A-4147-A177-3AD203B41FA5}">
                      <a16:colId xmlns:a16="http://schemas.microsoft.com/office/drawing/2014/main" val="3365632578"/>
                    </a:ext>
                  </a:extLst>
                </a:gridCol>
                <a:gridCol w="650902">
                  <a:extLst>
                    <a:ext uri="{9D8B030D-6E8A-4147-A177-3AD203B41FA5}">
                      <a16:colId xmlns:a16="http://schemas.microsoft.com/office/drawing/2014/main" val="2836041023"/>
                    </a:ext>
                  </a:extLst>
                </a:gridCol>
                <a:gridCol w="856792">
                  <a:extLst>
                    <a:ext uri="{9D8B030D-6E8A-4147-A177-3AD203B41FA5}">
                      <a16:colId xmlns:a16="http://schemas.microsoft.com/office/drawing/2014/main" val="2685633189"/>
                    </a:ext>
                  </a:extLst>
                </a:gridCol>
                <a:gridCol w="76188">
                  <a:extLst>
                    <a:ext uri="{9D8B030D-6E8A-4147-A177-3AD203B41FA5}">
                      <a16:colId xmlns:a16="http://schemas.microsoft.com/office/drawing/2014/main" val="3662408301"/>
                    </a:ext>
                  </a:extLst>
                </a:gridCol>
                <a:gridCol w="893410">
                  <a:extLst>
                    <a:ext uri="{9D8B030D-6E8A-4147-A177-3AD203B41FA5}">
                      <a16:colId xmlns:a16="http://schemas.microsoft.com/office/drawing/2014/main" val="612103707"/>
                    </a:ext>
                  </a:extLst>
                </a:gridCol>
                <a:gridCol w="650902">
                  <a:extLst>
                    <a:ext uri="{9D8B030D-6E8A-4147-A177-3AD203B41FA5}">
                      <a16:colId xmlns:a16="http://schemas.microsoft.com/office/drawing/2014/main" val="4208180990"/>
                    </a:ext>
                  </a:extLst>
                </a:gridCol>
                <a:gridCol w="178682">
                  <a:extLst>
                    <a:ext uri="{9D8B030D-6E8A-4147-A177-3AD203B41FA5}">
                      <a16:colId xmlns:a16="http://schemas.microsoft.com/office/drawing/2014/main" val="2220508108"/>
                    </a:ext>
                  </a:extLst>
                </a:gridCol>
                <a:gridCol w="506257">
                  <a:extLst>
                    <a:ext uri="{9D8B030D-6E8A-4147-A177-3AD203B41FA5}">
                      <a16:colId xmlns:a16="http://schemas.microsoft.com/office/drawing/2014/main" val="1374275905"/>
                    </a:ext>
                  </a:extLst>
                </a:gridCol>
                <a:gridCol w="1012515">
                  <a:extLst>
                    <a:ext uri="{9D8B030D-6E8A-4147-A177-3AD203B41FA5}">
                      <a16:colId xmlns:a16="http://schemas.microsoft.com/office/drawing/2014/main" val="3350212185"/>
                    </a:ext>
                  </a:extLst>
                </a:gridCol>
                <a:gridCol w="216967">
                  <a:extLst>
                    <a:ext uri="{9D8B030D-6E8A-4147-A177-3AD203B41FA5}">
                      <a16:colId xmlns:a16="http://schemas.microsoft.com/office/drawing/2014/main" val="1726644233"/>
                    </a:ext>
                  </a:extLst>
                </a:gridCol>
              </a:tblGrid>
              <a:tr h="273600">
                <a:tc gridSpan="6">
                  <a:txBody>
                    <a:bodyPr/>
                    <a:lstStyle/>
                    <a:p>
                      <a:pPr algn="l"/>
                      <a:r>
                        <a:rPr lang="en-GB" sz="1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Fill in the gaps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Task 5.1</a:t>
                      </a:r>
                    </a:p>
                  </a:txBody>
                  <a:tcPr marL="36000" marR="36000" marT="18000" marB="18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Task 3.1</a:t>
                      </a:r>
                    </a:p>
                  </a:txBody>
                  <a:tcPr marL="36000" marR="36000" marT="18000" marB="18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231827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715045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Question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 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Multiplier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Calculation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Answer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956623"/>
                  </a:ext>
                </a:extLst>
              </a:tr>
              <a:tr h="403200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Increase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by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54%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154%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1.54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1.54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23.1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5467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Decrease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by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23%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77%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0.77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0.77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23.1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0685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Increase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by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65%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165%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1.65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1.65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23.1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3593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Decrease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35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by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34%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66%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0.66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0.66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35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23.1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254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Increase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by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5%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105%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1.05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1.05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23.1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7781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Decrease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by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30%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70%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0.7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0.7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23.1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6835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Increase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by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110%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1.1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1.1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23.1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7037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Decrease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42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by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45%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55%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0.55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0.55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42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23.1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2383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Increase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by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15.5%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115.5%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1.155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1.155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23.1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416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Decrease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by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7.6%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92.4%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0.924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0.924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23.1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2143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Decrease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by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3.75%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96.25%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0.9625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en-GB" sz="14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0.9625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23.1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8314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Increase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by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92.5%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192.5%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1.925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1.925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23.1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121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Decrease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by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17.5%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82.5%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0.825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0.825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23.1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527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Decrease</a:t>
                      </a:r>
                      <a:endParaRPr lang="en-GB" sz="1200" b="1" kern="12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44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by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47.5%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52.5%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0.525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0.525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16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44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23.1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559222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464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657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2F7FFE8-A148-EC74-8BB2-FD83B2B19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183200"/>
              </p:ext>
            </p:extLst>
          </p:nvPr>
        </p:nvGraphicFramePr>
        <p:xfrm>
          <a:off x="0" y="0"/>
          <a:ext cx="6844068" cy="361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3019510146"/>
                    </a:ext>
                  </a:extLst>
                </a:gridCol>
                <a:gridCol w="870678">
                  <a:extLst>
                    <a:ext uri="{9D8B030D-6E8A-4147-A177-3AD203B41FA5}">
                      <a16:colId xmlns:a16="http://schemas.microsoft.com/office/drawing/2014/main" val="1864583138"/>
                    </a:ext>
                  </a:extLst>
                </a:gridCol>
                <a:gridCol w="870678">
                  <a:extLst>
                    <a:ext uri="{9D8B030D-6E8A-4147-A177-3AD203B41FA5}">
                      <a16:colId xmlns:a16="http://schemas.microsoft.com/office/drawing/2014/main" val="961221458"/>
                    </a:ext>
                  </a:extLst>
                </a:gridCol>
                <a:gridCol w="870678">
                  <a:extLst>
                    <a:ext uri="{9D8B030D-6E8A-4147-A177-3AD203B41FA5}">
                      <a16:colId xmlns:a16="http://schemas.microsoft.com/office/drawing/2014/main" val="797417353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41760198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768855344"/>
                    </a:ext>
                  </a:extLst>
                </a:gridCol>
                <a:gridCol w="870678">
                  <a:extLst>
                    <a:ext uri="{9D8B030D-6E8A-4147-A177-3AD203B41FA5}">
                      <a16:colId xmlns:a16="http://schemas.microsoft.com/office/drawing/2014/main" val="1393640017"/>
                    </a:ext>
                  </a:extLst>
                </a:gridCol>
                <a:gridCol w="870678">
                  <a:extLst>
                    <a:ext uri="{9D8B030D-6E8A-4147-A177-3AD203B41FA5}">
                      <a16:colId xmlns:a16="http://schemas.microsoft.com/office/drawing/2014/main" val="2961189061"/>
                    </a:ext>
                  </a:extLst>
                </a:gridCol>
                <a:gridCol w="870678">
                  <a:extLst>
                    <a:ext uri="{9D8B030D-6E8A-4147-A177-3AD203B41FA5}">
                      <a16:colId xmlns:a16="http://schemas.microsoft.com/office/drawing/2014/main" val="215491844"/>
                    </a:ext>
                  </a:extLst>
                </a:gridCol>
              </a:tblGrid>
              <a:tr h="273600">
                <a:tc gridSpan="6"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Fill in the gaps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Task 5.2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12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Find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Increase by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Decrease by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Find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Increase by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Decrease by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214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42%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 0.42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 1.42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 0.58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 0.15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9563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37%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 1.5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9323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20%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 0.15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901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8%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 0.105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255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98%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 1.05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5496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108%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 0.15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4027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218%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 0.995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970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21.8%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× 2.05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716505"/>
                  </a:ext>
                </a:extLst>
              </a:tr>
            </a:tbl>
          </a:graphicData>
        </a:graphic>
      </p:graphicFrame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F9A86E80-004A-EB47-6439-3463C73462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124713"/>
              </p:ext>
            </p:extLst>
          </p:nvPr>
        </p:nvGraphicFramePr>
        <p:xfrm>
          <a:off x="135537" y="5680218"/>
          <a:ext cx="6588535" cy="196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9331">
                  <a:extLst>
                    <a:ext uri="{9D8B030D-6E8A-4147-A177-3AD203B41FA5}">
                      <a16:colId xmlns:a16="http://schemas.microsoft.com/office/drawing/2014/main" val="3247727615"/>
                    </a:ext>
                  </a:extLst>
                </a:gridCol>
                <a:gridCol w="612887">
                  <a:extLst>
                    <a:ext uri="{9D8B030D-6E8A-4147-A177-3AD203B41FA5}">
                      <a16:colId xmlns:a16="http://schemas.microsoft.com/office/drawing/2014/main" val="4125087584"/>
                    </a:ext>
                  </a:extLst>
                </a:gridCol>
                <a:gridCol w="153221">
                  <a:extLst>
                    <a:ext uri="{9D8B030D-6E8A-4147-A177-3AD203B41FA5}">
                      <a16:colId xmlns:a16="http://schemas.microsoft.com/office/drawing/2014/main" val="2649325000"/>
                    </a:ext>
                  </a:extLst>
                </a:gridCol>
                <a:gridCol w="919331">
                  <a:extLst>
                    <a:ext uri="{9D8B030D-6E8A-4147-A177-3AD203B41FA5}">
                      <a16:colId xmlns:a16="http://schemas.microsoft.com/office/drawing/2014/main" val="1258476635"/>
                    </a:ext>
                  </a:extLst>
                </a:gridCol>
                <a:gridCol w="612887">
                  <a:extLst>
                    <a:ext uri="{9D8B030D-6E8A-4147-A177-3AD203B41FA5}">
                      <a16:colId xmlns:a16="http://schemas.microsoft.com/office/drawing/2014/main" val="3283159926"/>
                    </a:ext>
                  </a:extLst>
                </a:gridCol>
                <a:gridCol w="153221">
                  <a:extLst>
                    <a:ext uri="{9D8B030D-6E8A-4147-A177-3AD203B41FA5}">
                      <a16:colId xmlns:a16="http://schemas.microsoft.com/office/drawing/2014/main" val="899523993"/>
                    </a:ext>
                  </a:extLst>
                </a:gridCol>
                <a:gridCol w="919331">
                  <a:extLst>
                    <a:ext uri="{9D8B030D-6E8A-4147-A177-3AD203B41FA5}">
                      <a16:colId xmlns:a16="http://schemas.microsoft.com/office/drawing/2014/main" val="2486624587"/>
                    </a:ext>
                  </a:extLst>
                </a:gridCol>
                <a:gridCol w="612887">
                  <a:extLst>
                    <a:ext uri="{9D8B030D-6E8A-4147-A177-3AD203B41FA5}">
                      <a16:colId xmlns:a16="http://schemas.microsoft.com/office/drawing/2014/main" val="2154478275"/>
                    </a:ext>
                  </a:extLst>
                </a:gridCol>
                <a:gridCol w="153221">
                  <a:extLst>
                    <a:ext uri="{9D8B030D-6E8A-4147-A177-3AD203B41FA5}">
                      <a16:colId xmlns:a16="http://schemas.microsoft.com/office/drawing/2014/main" val="4001838591"/>
                    </a:ext>
                  </a:extLst>
                </a:gridCol>
                <a:gridCol w="919331">
                  <a:extLst>
                    <a:ext uri="{9D8B030D-6E8A-4147-A177-3AD203B41FA5}">
                      <a16:colId xmlns:a16="http://schemas.microsoft.com/office/drawing/2014/main" val="3059017505"/>
                    </a:ext>
                  </a:extLst>
                </a:gridCol>
                <a:gridCol w="612887">
                  <a:extLst>
                    <a:ext uri="{9D8B030D-6E8A-4147-A177-3AD203B41FA5}">
                      <a16:colId xmlns:a16="http://schemas.microsoft.com/office/drawing/2014/main" val="3814980626"/>
                    </a:ext>
                  </a:extLst>
                </a:gridCol>
              </a:tblGrid>
              <a:tr h="327600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50% of 24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20% of 55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80% of 50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90% of 60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9440844"/>
                  </a:ext>
                </a:extLst>
              </a:tr>
              <a:tr h="327600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25% of 120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20% of 110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80% of 250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90% of 15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8034920"/>
                  </a:ext>
                </a:extLst>
              </a:tr>
              <a:tr h="327600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75% of 120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20% of 165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25% of 56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70% of 70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5787977"/>
                  </a:ext>
                </a:extLst>
              </a:tr>
              <a:tr h="327600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10% of 90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40% of 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35% of 40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70% of 7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4035746"/>
                  </a:ext>
                </a:extLst>
              </a:tr>
              <a:tr h="327600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10% of 9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40% of 55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75% of 48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70% of 35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9036789"/>
                  </a:ext>
                </a:extLst>
              </a:tr>
              <a:tr h="327600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10% of 19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40% of 155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75% of 240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20% of 45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025955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3125C22-613A-F817-8388-814094279D08}"/>
              </a:ext>
            </a:extLst>
          </p:cNvPr>
          <p:cNvSpPr txBox="1"/>
          <p:nvPr/>
        </p:nvSpPr>
        <p:spPr>
          <a:xfrm>
            <a:off x="135537" y="5136658"/>
            <a:ext cx="2231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Bonus questions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F63353E4-62E6-A681-4086-92928FDC1B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288824"/>
              </p:ext>
            </p:extLst>
          </p:nvPr>
        </p:nvGraphicFramePr>
        <p:xfrm>
          <a:off x="135537" y="7770153"/>
          <a:ext cx="6588535" cy="196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9331">
                  <a:extLst>
                    <a:ext uri="{9D8B030D-6E8A-4147-A177-3AD203B41FA5}">
                      <a16:colId xmlns:a16="http://schemas.microsoft.com/office/drawing/2014/main" val="3247727615"/>
                    </a:ext>
                  </a:extLst>
                </a:gridCol>
                <a:gridCol w="612887">
                  <a:extLst>
                    <a:ext uri="{9D8B030D-6E8A-4147-A177-3AD203B41FA5}">
                      <a16:colId xmlns:a16="http://schemas.microsoft.com/office/drawing/2014/main" val="4125087584"/>
                    </a:ext>
                  </a:extLst>
                </a:gridCol>
                <a:gridCol w="153221">
                  <a:extLst>
                    <a:ext uri="{9D8B030D-6E8A-4147-A177-3AD203B41FA5}">
                      <a16:colId xmlns:a16="http://schemas.microsoft.com/office/drawing/2014/main" val="2649325000"/>
                    </a:ext>
                  </a:extLst>
                </a:gridCol>
                <a:gridCol w="919331">
                  <a:extLst>
                    <a:ext uri="{9D8B030D-6E8A-4147-A177-3AD203B41FA5}">
                      <a16:colId xmlns:a16="http://schemas.microsoft.com/office/drawing/2014/main" val="1258476635"/>
                    </a:ext>
                  </a:extLst>
                </a:gridCol>
                <a:gridCol w="612887">
                  <a:extLst>
                    <a:ext uri="{9D8B030D-6E8A-4147-A177-3AD203B41FA5}">
                      <a16:colId xmlns:a16="http://schemas.microsoft.com/office/drawing/2014/main" val="3283159926"/>
                    </a:ext>
                  </a:extLst>
                </a:gridCol>
                <a:gridCol w="153221">
                  <a:extLst>
                    <a:ext uri="{9D8B030D-6E8A-4147-A177-3AD203B41FA5}">
                      <a16:colId xmlns:a16="http://schemas.microsoft.com/office/drawing/2014/main" val="899523993"/>
                    </a:ext>
                  </a:extLst>
                </a:gridCol>
                <a:gridCol w="919331">
                  <a:extLst>
                    <a:ext uri="{9D8B030D-6E8A-4147-A177-3AD203B41FA5}">
                      <a16:colId xmlns:a16="http://schemas.microsoft.com/office/drawing/2014/main" val="2486624587"/>
                    </a:ext>
                  </a:extLst>
                </a:gridCol>
                <a:gridCol w="612887">
                  <a:extLst>
                    <a:ext uri="{9D8B030D-6E8A-4147-A177-3AD203B41FA5}">
                      <a16:colId xmlns:a16="http://schemas.microsoft.com/office/drawing/2014/main" val="2154478275"/>
                    </a:ext>
                  </a:extLst>
                </a:gridCol>
                <a:gridCol w="153221">
                  <a:extLst>
                    <a:ext uri="{9D8B030D-6E8A-4147-A177-3AD203B41FA5}">
                      <a16:colId xmlns:a16="http://schemas.microsoft.com/office/drawing/2014/main" val="4001838591"/>
                    </a:ext>
                  </a:extLst>
                </a:gridCol>
                <a:gridCol w="919331">
                  <a:extLst>
                    <a:ext uri="{9D8B030D-6E8A-4147-A177-3AD203B41FA5}">
                      <a16:colId xmlns:a16="http://schemas.microsoft.com/office/drawing/2014/main" val="3059017505"/>
                    </a:ext>
                  </a:extLst>
                </a:gridCol>
                <a:gridCol w="612887">
                  <a:extLst>
                    <a:ext uri="{9D8B030D-6E8A-4147-A177-3AD203B41FA5}">
                      <a16:colId xmlns:a16="http://schemas.microsoft.com/office/drawing/2014/main" val="3814980626"/>
                    </a:ext>
                  </a:extLst>
                </a:gridCol>
              </a:tblGrid>
              <a:tr h="327600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50% of 24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20% of 55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80% of 50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90% of 60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54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9440844"/>
                  </a:ext>
                </a:extLst>
              </a:tr>
              <a:tr h="327600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25% of 120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20% of 110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80% of 250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200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90% of 15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13.5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8034920"/>
                  </a:ext>
                </a:extLst>
              </a:tr>
              <a:tr h="327600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75% of 120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90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20% of 165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25% of 56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70% of 70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49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5787977"/>
                  </a:ext>
                </a:extLst>
              </a:tr>
              <a:tr h="327600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10% of 90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40% of 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35% of 40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70% of 7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4.9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4035746"/>
                  </a:ext>
                </a:extLst>
              </a:tr>
              <a:tr h="327600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10% of 9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0.9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40% of 55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75% of 48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70% of 35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24.5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9036789"/>
                  </a:ext>
                </a:extLst>
              </a:tr>
              <a:tr h="327600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10% of 19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9.9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40% of 155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62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75% of 240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180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20% of 45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GB" sz="1200" b="1" kern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0259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199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orbel">
      <a:majorFont>
        <a:latin typeface="DejaVu Sans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DejaVu Sans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22704</TotalTime>
  <Words>3875</Words>
  <Application>Microsoft Macintosh PowerPoint</Application>
  <PresentationFormat>A4 Paper (210x297 mm)</PresentationFormat>
  <Paragraphs>1736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Cambria Math</vt:lpstr>
      <vt:lpstr>DEJAVU SANS</vt:lpstr>
      <vt:lpstr>DEJAVU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Day (Staff)</dc:creator>
  <cp:lastModifiedBy>N Day (Staff)</cp:lastModifiedBy>
  <cp:revision>6</cp:revision>
  <cp:lastPrinted>2022-09-01T07:20:47Z</cp:lastPrinted>
  <dcterms:created xsi:type="dcterms:W3CDTF">2022-02-18T01:25:33Z</dcterms:created>
  <dcterms:modified xsi:type="dcterms:W3CDTF">2022-10-20T23:38:40Z</dcterms:modified>
</cp:coreProperties>
</file>