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8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49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112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EBBA7-EBC6-FC4D-B1EE-7916F28F6B38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F369D-759D-8748-85F9-A0F71CF5B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747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301FC-964C-6B42-9EDE-07685BD0A2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95E709-428B-4347-AA8A-364428E719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1F4A2-BB11-AF41-A20C-601BCBBD3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4F0DB-5BB8-904A-B5D9-0468B7E50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9B1A6-084F-3B47-9E5D-4F23C19A1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972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9EE3F-8667-C745-B453-E9EFF22A7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3A2907-B54C-CD42-A639-50C7FF871F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20BE9-A1F2-794E-A106-0BBD21AB5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AFF65-EF7B-FD42-A80B-B01BBDD29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D0C7E-2C19-8B4E-B824-6E6F8A50B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71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84D880-51F2-B141-BA5A-B69244856E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D81D61-DCDB-C54C-B9B1-AA0252D198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6E589-118D-F646-AEB7-DC181DC3C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51201-39DD-0C47-8A8D-6BB49E5D9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A34E6-5595-824F-9B9B-73050886C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429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86A02-7419-FA49-BDFC-ED8135FDB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9C42D-A6D3-514C-AA75-967A2C974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48602-941B-DC42-A983-8CDA31240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15C1D-EA9B-E049-BC43-61DC1616F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75585-E9D2-D54E-A236-9410524EF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57415-54A6-7C48-8607-E89468BE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C78898-6759-D64D-97EB-DA5BE89B3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AA902-3DD0-554D-9E97-D655EB374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7370E-37ED-0A45-94A4-DED3C1ADD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3A5C1-B995-BC44-9A65-9622753AF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403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DFAA7-8EBD-1C47-A1AD-514AB923E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A7D27-952A-4C48-87A3-32FA5E4722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E048FA-81EB-E444-8135-95B9F52C03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27E097-EE3C-2047-A2D3-AF1C18BFD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0A7ACC-14E3-8246-9A76-643BD369A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08B46B-4C05-7F4A-B344-50CC57680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35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E076A-D397-5D4B-B011-054FBC875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CC85FF-9FEB-4C44-88F1-3B9E13A32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AA22C0-5B87-1542-92D5-E255156C4E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BE79C7-9497-DE4F-984A-05AE3D2B91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CC325D-1D4B-3E47-8A8F-A69C94BD41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C256CF-7135-8044-BABC-EDDE17925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E5C041-3124-B44B-8DC8-753F326AE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241E72-63DD-6C44-898F-B2406D9E6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88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74EC6-4695-AD41-8614-D19690679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770F53-0365-3142-A040-640C8B5DF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755665-45E6-D143-822B-63DD46030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5A398-CFE2-FA41-8B88-B1021EE04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11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26DA29-CE29-8044-B9C9-1A84A457F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1DB3B1-7DE0-D149-8BA8-CCDF71757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ED39F9-EBFB-B34D-B9BD-F622E3C83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74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068E6-1688-9D4A-A20F-1A1217EAC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9D3BD-DA85-484D-8B0A-6D5B7557D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A8D842-64EE-124D-AE88-E3D5BF41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666320-F512-F643-8C13-C03228966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35353F-454C-9F45-B81D-3535315C8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C9CF0C-0254-BF4B-9F95-78BE9F2F9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664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802B5-87A3-BC43-90B6-509668229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FCB414-3887-4E46-B4C4-753315502C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8832F9-45F2-2A4D-B153-B7467C2A89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7026C7-C014-154F-A1C3-8E628B876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F859BD-E67D-6D4B-A44B-9D8538AF7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6275DF-FA75-1746-8CC8-063ECD9F2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770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CEBBF3-23D8-E640-A761-1C17173FD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ED2F72-181D-DC48-A5A5-026A77750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14EE1-361A-2841-867A-6C33EAEE08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4BDB6-11EA-ED49-8E8C-02B331B85DF5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BFB88-400F-6343-B885-8941C37D2F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720B3-DB01-1348-B9C9-E3F2741FD2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20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405AE0C-019B-6049-963A-66BE1A6FDA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450288"/>
              </p:ext>
            </p:extLst>
          </p:nvPr>
        </p:nvGraphicFramePr>
        <p:xfrm>
          <a:off x="0" y="0"/>
          <a:ext cx="12192000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2727">
                  <a:extLst>
                    <a:ext uri="{9D8B030D-6E8A-4147-A177-3AD203B41FA5}">
                      <a16:colId xmlns:a16="http://schemas.microsoft.com/office/drawing/2014/main" val="4250505542"/>
                    </a:ext>
                  </a:extLst>
                </a:gridCol>
                <a:gridCol w="7259273">
                  <a:extLst>
                    <a:ext uri="{9D8B030D-6E8A-4147-A177-3AD203B41FA5}">
                      <a16:colId xmlns:a16="http://schemas.microsoft.com/office/drawing/2014/main" val="141724990"/>
                    </a:ext>
                  </a:extLst>
                </a:gridCol>
              </a:tblGrid>
              <a:tr h="458632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Forming and Solving Quadratics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1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Study the solution carefully and answer these questions.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293820"/>
                  </a:ext>
                </a:extLst>
              </a:tr>
              <a:tr h="2133123">
                <a:tc rowSpan="3">
                  <a:txBody>
                    <a:bodyPr/>
                    <a:lstStyle/>
                    <a:p>
                      <a:pPr algn="l" defTabSz="374400"/>
                      <a:r>
                        <a:rPr lang="en-GB" sz="1800" b="1" i="1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   </a:t>
                      </a:r>
                      <a:r>
                        <a:rPr lang="en-GB" sz="1800" b="0" i="1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Toby has answered this question correctly.</a:t>
                      </a:r>
                    </a:p>
                    <a:p>
                      <a:pPr defTabSz="374400"/>
                      <a:r>
                        <a:rPr lang="en-GB" sz="1200" b="1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en-GB" sz="24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</a:endParaRPr>
                    </a:p>
                    <a:p>
                      <a:pPr defTabSz="374400"/>
                      <a:r>
                        <a:rPr lang="en-GB" sz="2400" b="1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Q: </a:t>
                      </a:r>
                      <a:r>
                        <a:rPr lang="en-GB" sz="2400" b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	</a:t>
                      </a:r>
                      <a:r>
                        <a:rPr lang="en-GB" sz="1800" b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What</a:t>
                      </a:r>
                    </a:p>
                    <a:p>
                      <a:endParaRPr lang="en-GB" sz="18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8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8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8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8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8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8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8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37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r>
                        <a:rPr kumimoji="0" lang="en-GB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What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1: </a:t>
                      </a:r>
                      <a:r>
                        <a:rPr lang="en-GB" sz="1800">
                          <a:latin typeface="Calibri" panose="020F0502020204030204" pitchFamily="34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What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9183532"/>
                  </a:ext>
                </a:extLst>
              </a:tr>
              <a:tr h="2133123">
                <a:tc vMerge="1">
                  <a:txBody>
                    <a:bodyPr/>
                    <a:lstStyle/>
                    <a:p>
                      <a:r>
                        <a:rPr lang="en-GB" sz="2400" b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A: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2: </a:t>
                      </a:r>
                      <a:r>
                        <a:rPr lang="en-GB" sz="1800">
                          <a:latin typeface="Calibri" panose="020F0502020204030204" pitchFamily="34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What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1795144"/>
                  </a:ext>
                </a:extLst>
              </a:tr>
              <a:tr h="2133123">
                <a:tc vMerge="1">
                  <a:txBody>
                    <a:bodyPr/>
                    <a:lstStyle/>
                    <a:p>
                      <a:endParaRPr lang="en-GB" sz="2400" b="0">
                        <a:ln>
                          <a:noFill/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3: </a:t>
                      </a:r>
                      <a:r>
                        <a:rPr lang="en-GB" sz="1800" dirty="0">
                          <a:latin typeface="Calibri" panose="020F0502020204030204" pitchFamily="34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How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2671769"/>
                  </a:ext>
                </a:extLst>
              </a:tr>
            </a:tbl>
          </a:graphicData>
        </a:graphic>
      </p:graphicFrame>
      <p:grpSp>
        <p:nvGrpSpPr>
          <p:cNvPr id="19" name="Group 18">
            <a:extLst>
              <a:ext uri="{FF2B5EF4-FFF2-40B4-BE49-F238E27FC236}">
                <a16:creationId xmlns:a16="http://schemas.microsoft.com/office/drawing/2014/main" id="{04A3E056-8BCE-182B-46FF-A1C2F508364D}"/>
              </a:ext>
            </a:extLst>
          </p:cNvPr>
          <p:cNvGrpSpPr/>
          <p:nvPr/>
        </p:nvGrpSpPr>
        <p:grpSpPr>
          <a:xfrm>
            <a:off x="108488" y="493362"/>
            <a:ext cx="4794140" cy="687091"/>
            <a:chOff x="108488" y="1180453"/>
            <a:chExt cx="4794140" cy="687091"/>
          </a:xfrm>
        </p:grpSpPr>
        <p:pic>
          <p:nvPicPr>
            <p:cNvPr id="17" name="Graphic 16" descr="Badge Tick1 with solid fill">
              <a:extLst>
                <a:ext uri="{FF2B5EF4-FFF2-40B4-BE49-F238E27FC236}">
                  <a16:creationId xmlns:a16="http://schemas.microsoft.com/office/drawing/2014/main" id="{D23D0B31-321A-1ECA-3FB5-A02D2178E62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215537" y="1180453"/>
              <a:ext cx="687091" cy="687091"/>
            </a:xfrm>
            <a:prstGeom prst="rect">
              <a:avLst/>
            </a:prstGeom>
          </p:spPr>
        </p:pic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9F2ACC9-9D52-D1F9-38FE-480B9F62B87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8488" y="1523999"/>
              <a:ext cx="4231037" cy="0"/>
            </a:xfrm>
            <a:prstGeom prst="line">
              <a:avLst/>
            </a:prstGeom>
            <a:ln w="38100" cap="rnd">
              <a:solidFill>
                <a:schemeClr val="accent6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4378C30-5FD4-7679-7860-6A99F25850C6}"/>
              </a:ext>
            </a:extLst>
          </p:cNvPr>
          <p:cNvGrpSpPr/>
          <p:nvPr/>
        </p:nvGrpSpPr>
        <p:grpSpPr>
          <a:xfrm>
            <a:off x="1792638" y="-1079714"/>
            <a:ext cx="4794139" cy="687091"/>
            <a:chOff x="108488" y="493362"/>
            <a:chExt cx="4794139" cy="687091"/>
          </a:xfrm>
        </p:grpSpPr>
        <p:pic>
          <p:nvPicPr>
            <p:cNvPr id="11" name="Graphic 10" descr="Badge Cross with solid fill">
              <a:extLst>
                <a:ext uri="{FF2B5EF4-FFF2-40B4-BE49-F238E27FC236}">
                  <a16:creationId xmlns:a16="http://schemas.microsoft.com/office/drawing/2014/main" id="{498560AE-7A11-B1C1-4011-1E4A3DF571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215536" y="493362"/>
              <a:ext cx="687091" cy="687091"/>
            </a:xfrm>
            <a:prstGeom prst="rect">
              <a:avLst/>
            </a:prstGeom>
          </p:spPr>
        </p:pic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FA84BDA-8C0D-B457-F071-AFA298FED71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8488" y="836908"/>
              <a:ext cx="4231037" cy="0"/>
            </a:xfrm>
            <a:prstGeom prst="line">
              <a:avLst/>
            </a:prstGeom>
            <a:ln w="38100" cap="rnd">
              <a:solidFill>
                <a:srgbClr val="C0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3286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2299</TotalTime>
  <Words>39</Words>
  <Application>Microsoft Macintosh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Day (Staff)</dc:creator>
  <cp:lastModifiedBy>N Day (Staff)</cp:lastModifiedBy>
  <cp:revision>3</cp:revision>
  <dcterms:created xsi:type="dcterms:W3CDTF">2022-04-06T12:13:52Z</dcterms:created>
  <dcterms:modified xsi:type="dcterms:W3CDTF">2022-07-27T23:16:00Z</dcterms:modified>
</cp:coreProperties>
</file>