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D5980-662A-4744-960F-F4A4C9AF7C43}" v="1" dt="2021-11-27T10:08:47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44"/>
    <p:restoredTop sz="96302"/>
  </p:normalViewPr>
  <p:slideViewPr>
    <p:cSldViewPr snapToGrid="0" snapToObjects="1">
      <p:cViewPr varScale="1">
        <p:scale>
          <a:sx n="155" d="100"/>
          <a:sy n="155" d="100"/>
        </p:scale>
        <p:origin x="216" y="2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8" d="100"/>
          <a:sy n="128" d="100"/>
        </p:scale>
        <p:origin x="42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7E604-4566-F349-B015-633281DA3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EE10EF-1983-2443-AB92-F52CA96A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03DB-277B-F04D-8B46-DA9B715806A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CCD05-52E9-7F4E-AA10-677945DCE6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5FA3B-F1D2-D542-B7D0-53EF8840C6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D1896-BD88-5A46-B749-08926D1280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43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CB722-F5D9-4740-9827-A0CAD428721E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5E734-D1C8-944B-BBCF-08E8F26BE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89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987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9500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137272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6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865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5140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70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68EAD-23A2-6D4B-B03A-DDD30457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+5=8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−0.07=0.35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−0.8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0.2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−0.5=8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+0.04=0.46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0.9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0.8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+0.2=8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9.7−0.07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=1.3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0.52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−0.04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0.8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−0.2=50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3.3+0.03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=0.07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+0.5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0.7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−0.021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=1.4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+0.15=0.5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+0.8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=0.19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0.13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0.004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+0.8=2−0.5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0.4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−0.03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=0.3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0.4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=4.2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0.002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+50=80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0.4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0.2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−0.03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=0.03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</m:num>
                                <m:den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19.4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=4.2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80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+0.002=0.05</m:t>
                              </m:r>
                            </m:oMath>
                          </a14:m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0.6</m:t>
                              </m:r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0.7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0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−0.81</m:t>
                                  </m:r>
                                </m:e>
                              </m:d>
                              <m:r>
                                <a:rPr lang="en-GB" sz="20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=0.9</m:t>
                              </m:r>
                            </m:oMath>
                          </a14:m>
                          <a:r>
                            <a:rPr lang="en-GB" sz="20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7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0.541</m:t>
                              </m:r>
                              <m:r>
                                <a:rPr kumimoji="0" lang="en-GB" sz="17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17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+0.81=0.416</m:t>
                              </m:r>
                              <m:r>
                                <a:rPr kumimoji="0" lang="en-GB" sz="17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17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+1.56</m:t>
                              </m:r>
                            </m:oMath>
                          </a14:m>
                          <a:r>
                            <a:rPr kumimoji="0" lang="en-GB" sz="17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632E6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5">
                <a:extLst>
                  <a:ext uri="{FF2B5EF4-FFF2-40B4-BE49-F238E27FC236}">
                    <a16:creationId xmlns:a16="http://schemas.microsoft.com/office/drawing/2014/main" id="{D2844E55-4110-C840-9D09-29C494FDD5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5510130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3240000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r="-238431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r="-119216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r="-392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98000" r="-23843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98000" r="-119216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98000" r="-392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202041" r="-238431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202041" r="-119216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202041" r="-392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296000" r="-23843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296000" r="-11921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296000" r="-39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404082" r="-23843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404082" r="-11921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404082" r="-392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504082" r="-238431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504082" r="-119216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504082" r="-392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592000" r="-238431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592000" r="-11921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592000" r="-392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9216" t="-706122" r="-238431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8431" t="-706122" r="-119216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57255" t="-706122" r="-392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0104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4DCFC2-2E05-2B4A-A686-6A4223D81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Decimals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4964E2D0-5FED-034D-A063-126CA4616CB3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6558624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2208735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031265">
                      <a:extLst>
                        <a:ext uri="{9D8B030D-6E8A-4147-A177-3AD203B41FA5}">
                          <a16:colId xmlns:a16="http://schemas.microsoft.com/office/drawing/2014/main" val="406371598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2132323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  <a:gridCol w="1107677">
                      <a:extLst>
                        <a:ext uri="{9D8B030D-6E8A-4147-A177-3AD203B41FA5}">
                          <a16:colId xmlns:a16="http://schemas.microsoft.com/office/drawing/2014/main" val="3339762028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+5=8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−0.07=0.35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=2.1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−0.8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0.2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=0.3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−0.5=8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=42.5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0.03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+0.04=0.46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=14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0.9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0.8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+0.2=8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=15.6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9.7−0.07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=120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0.52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−0.04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0.8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</m:t>
                              </m:r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0.8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−0.2=50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=62.75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3.3+0.03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=0.07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+0.5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=70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0.7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−0.021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=1.4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=0.075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+0.15=0.5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0.2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+0.8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=0.19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=0.15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0.13</m:t>
                                  </m:r>
                                </m:num>
                                <m:den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0.004</m:t>
                                  </m:r>
                                  <m:r>
                                    <a:rPr lang="en-GB" sz="18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en-GB" sz="18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=5.2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=6.25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+0.8=2−0.5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=0.48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0.4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−0.03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=0.39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0.4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=4.2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=50.25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0.002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+50=80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=15000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0.4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0.2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−0.03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=0.03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=0.525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1.4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19.4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−0.5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=4.2</m:t>
                              </m:r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=−2.5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80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+0.002=0.05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=0.0006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0.6</m:t>
                              </m:r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0.7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−0.81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=0.9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=3.3</m:t>
                              </m:r>
                            </m:oMath>
                          </a14:m>
                          <a:r>
                            <a:rPr lang="en-GB" sz="16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0.541</m:t>
                              </m:r>
                              <m:r>
                                <a:rPr kumimoji="0" lang="en-GB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+0.81=0.416</m:t>
                              </m:r>
                              <m:r>
                                <a:rPr kumimoji="0" lang="en-GB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𝑥</m:t>
                              </m:r>
                              <m:r>
                                <a:rPr kumimoji="0" lang="en-GB" sz="11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632E62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+1.56</m:t>
                              </m:r>
                            </m:oMath>
                          </a14:m>
                          <a:r>
                            <a:rPr kumimoji="0" lang="en-GB" sz="11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632E62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8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=6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5">
                <a:extLst>
                  <a:ext uri="{FF2B5EF4-FFF2-40B4-BE49-F238E27FC236}">
                    <a16:creationId xmlns:a16="http://schemas.microsoft.com/office/drawing/2014/main" id="{4964E2D0-5FED-034D-A063-126CA4616CB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6890679"/>
                  </p:ext>
                </p:extLst>
              </p:nvPr>
            </p:nvGraphicFramePr>
            <p:xfrm>
              <a:off x="318000" y="1264611"/>
              <a:ext cx="11556000" cy="49976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12000">
                      <a:extLst>
                        <a:ext uri="{9D8B030D-6E8A-4147-A177-3AD203B41FA5}">
                          <a16:colId xmlns:a16="http://schemas.microsoft.com/office/drawing/2014/main" val="1829485005"/>
                        </a:ext>
                      </a:extLst>
                    </a:gridCol>
                    <a:gridCol w="2088000">
                      <a:extLst>
                        <a:ext uri="{9D8B030D-6E8A-4147-A177-3AD203B41FA5}">
                          <a16:colId xmlns:a16="http://schemas.microsoft.com/office/drawing/2014/main" val="1096845777"/>
                        </a:ext>
                      </a:extLst>
                    </a:gridCol>
                    <a:gridCol w="1152000">
                      <a:extLst>
                        <a:ext uri="{9D8B030D-6E8A-4147-A177-3AD203B41FA5}">
                          <a16:colId xmlns:a16="http://schemas.microsoft.com/office/drawing/2014/main" val="2655862474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429767797"/>
                        </a:ext>
                      </a:extLst>
                    </a:gridCol>
                    <a:gridCol w="2208735">
                      <a:extLst>
                        <a:ext uri="{9D8B030D-6E8A-4147-A177-3AD203B41FA5}">
                          <a16:colId xmlns:a16="http://schemas.microsoft.com/office/drawing/2014/main" val="4138161139"/>
                        </a:ext>
                      </a:extLst>
                    </a:gridCol>
                    <a:gridCol w="1031265">
                      <a:extLst>
                        <a:ext uri="{9D8B030D-6E8A-4147-A177-3AD203B41FA5}">
                          <a16:colId xmlns:a16="http://schemas.microsoft.com/office/drawing/2014/main" val="4063715983"/>
                        </a:ext>
                      </a:extLst>
                    </a:gridCol>
                    <a:gridCol w="612000">
                      <a:extLst>
                        <a:ext uri="{9D8B030D-6E8A-4147-A177-3AD203B41FA5}">
                          <a16:colId xmlns:a16="http://schemas.microsoft.com/office/drawing/2014/main" val="138929330"/>
                        </a:ext>
                      </a:extLst>
                    </a:gridCol>
                    <a:gridCol w="2132323">
                      <a:extLst>
                        <a:ext uri="{9D8B030D-6E8A-4147-A177-3AD203B41FA5}">
                          <a16:colId xmlns:a16="http://schemas.microsoft.com/office/drawing/2014/main" val="656955517"/>
                        </a:ext>
                      </a:extLst>
                    </a:gridCol>
                    <a:gridCol w="1107677">
                      <a:extLst>
                        <a:ext uri="{9D8B030D-6E8A-4147-A177-3AD203B41FA5}">
                          <a16:colId xmlns:a16="http://schemas.microsoft.com/office/drawing/2014/main" val="3339762028"/>
                        </a:ext>
                      </a:extLst>
                    </a:gridCol>
                  </a:tblGrid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r="-423030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r="-675556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r="-223121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r="-370732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17)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r="-52381" b="-7122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r="-1149" b="-7122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06040516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2)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98000" r="-423030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98000" r="-675556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98000" r="-22312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98000" r="-370732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18)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98000" r="-52381" b="-59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98000" r="-1149" b="-59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911200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3)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202041" r="-423030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202041" r="-675556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202041" r="-223121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202041" r="-370732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19)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202041" r="-52381" b="-5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202041" r="-1149" b="-5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77321671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4)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296000" r="-423030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296000" r="-67555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296000" r="-22312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296000" r="-37073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20)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296000" r="-52381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296000" r="-1149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271285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5)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404082" r="-423030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404082" r="-675556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404082" r="-22312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404082" r="-370732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21)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404082" r="-52381" b="-3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404082" r="-1149" b="-3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72811662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6)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504082" r="-423030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504082" r="-675556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504082" r="-223121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504082" r="-370732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22)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504082" r="-52381" b="-208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504082" r="-1149" b="-2081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9272627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7)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592000" r="-423030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592000" r="-675556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15)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592000" r="-223121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592000" r="-370732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23)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592000" r="-52381" b="-1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592000" r="-1149" b="-1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9411513"/>
                      </a:ext>
                    </a:extLst>
                  </a:tr>
                  <a:tr h="624705"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8)</a:t>
                          </a:r>
                        </a:p>
                      </a:txBody>
                      <a:tcPr marL="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9697" t="-706122" r="-423030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2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37778" t="-706122" r="-675556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16)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4046" t="-706122" r="-223121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28575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41463" t="-706122" r="-370732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en-GB" sz="24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24)</a:t>
                          </a: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44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0476" t="-706122" r="-52381" b="-61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08000" marR="0" marT="0" marB="0"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7126" t="-706122" r="-1149" b="-61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644149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523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12705</TotalTime>
  <Words>382</Words>
  <Application>Microsoft Macintosh PowerPoint</Application>
  <PresentationFormat>Widescreen</PresentationFormat>
  <Paragraphs>122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Bahnschrift</vt:lpstr>
      <vt:lpstr>Calibri</vt:lpstr>
      <vt:lpstr>Cambria Math</vt:lpstr>
      <vt:lpstr>Corbel</vt:lpstr>
      <vt:lpstr>Office Theme</vt:lpstr>
      <vt:lpstr>Decimals</vt:lpstr>
      <vt:lpstr>Decimals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3</cp:revision>
  <dcterms:created xsi:type="dcterms:W3CDTF">2021-11-07T22:04:41Z</dcterms:created>
  <dcterms:modified xsi:type="dcterms:W3CDTF">2021-11-27T10:10:06Z</dcterms:modified>
</cp:coreProperties>
</file>