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2" r:id="rId4"/>
    <p:sldId id="264" r:id="rId5"/>
    <p:sldId id="257" r:id="rId6"/>
    <p:sldId id="266" r:id="rId7"/>
    <p:sldId id="260" r:id="rId8"/>
    <p:sldId id="267" r:id="rId9"/>
    <p:sldId id="259" r:id="rId10"/>
    <p:sldId id="268" r:id="rId11"/>
    <p:sldId id="261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4"/>
    <p:restoredTop sz="96302"/>
  </p:normalViewPr>
  <p:slideViewPr>
    <p:cSldViewPr snapToGrid="0" snapToObjects="1">
      <p:cViewPr>
        <p:scale>
          <a:sx n="96" d="100"/>
          <a:sy n="96" d="100"/>
        </p:scale>
        <p:origin x="1400" y="1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8" d="100"/>
          <a:sy n="128" d="100"/>
        </p:scale>
        <p:origin x="42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77E604-4566-F349-B015-633281DA35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E10EF-1983-2443-AB92-F52CA96A8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C03DB-277B-F04D-8B46-DA9B715806A9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CCD05-52E9-7F4E-AA10-677945DCE6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5FA3B-F1D2-D542-B7D0-53EF8840C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D1896-BD88-5A46-B749-08926D128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43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CB722-F5D9-4740-9827-A0CAD428721E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5E734-D1C8-944B-BBCF-08E8F26BE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8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0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E734-D1C8-944B-BBCF-08E8F26BEB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77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-frame 6">
            <a:extLst>
              <a:ext uri="{FF2B5EF4-FFF2-40B4-BE49-F238E27FC236}">
                <a16:creationId xmlns:a16="http://schemas.microsoft.com/office/drawing/2014/main" id="{B85CB996-A7CA-B441-87A2-036A6FD95850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bg2"/>
                </a:solidFill>
              </a:rPr>
              <a:t>InterwovenMaths.com</a:t>
            </a:r>
          </a:p>
        </p:txBody>
      </p:sp>
      <p:sp>
        <p:nvSpPr>
          <p:cNvPr id="8" name="Half-frame 7">
            <a:extLst>
              <a:ext uri="{FF2B5EF4-FFF2-40B4-BE49-F238E27FC236}">
                <a16:creationId xmlns:a16="http://schemas.microsoft.com/office/drawing/2014/main" id="{E1F8CDB2-CC46-8F43-85AC-587B64AAA38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06F0E6-61E0-B54E-878A-9AC19F7BEDA2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8100" y="108246"/>
            <a:chExt cx="615950" cy="631529"/>
          </a:xfrm>
        </p:grpSpPr>
        <p:pic>
          <p:nvPicPr>
            <p:cNvPr id="10" name="Graphic 9" descr="Alterations &amp; Tailoring outline">
              <a:extLst>
                <a:ext uri="{FF2B5EF4-FFF2-40B4-BE49-F238E27FC236}">
                  <a16:creationId xmlns:a16="http://schemas.microsoft.com/office/drawing/2014/main" id="{C0E2D3BF-97D2-F248-AF40-20CD5664F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73541" y="108246"/>
              <a:ext cx="587829" cy="58782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9E41F2-D5AF-8348-9380-C08B4462416E}"/>
                </a:ext>
              </a:extLst>
            </p:cNvPr>
            <p:cNvSpPr/>
            <p:nvPr/>
          </p:nvSpPr>
          <p:spPr>
            <a:xfrm>
              <a:off x="11468100" y="123825"/>
              <a:ext cx="615950" cy="6159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DF35908-52AC-1948-859A-0BCF673CE791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bg2"/>
                </a:solidFill>
              </a:rPr>
              <a:t>@nathanday314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52EC418-C4BE-284A-93B4-EDD58886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88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 b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87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-frame 4">
            <a:extLst>
              <a:ext uri="{FF2B5EF4-FFF2-40B4-BE49-F238E27FC236}">
                <a16:creationId xmlns:a16="http://schemas.microsoft.com/office/drawing/2014/main" id="{D1C19C61-2604-A04F-887A-F4052AC4D348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InterwovenMaths.com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AF547E31-B173-5141-9B5A-EC1326741D5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387D3-E798-1641-B0C5-37ABD30F660A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1615" y="95276"/>
            <a:chExt cx="615950" cy="63152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61C3-EDC0-614F-8C4D-D1136B4E41CB}"/>
                </a:ext>
              </a:extLst>
            </p:cNvPr>
            <p:cNvSpPr/>
            <p:nvPr/>
          </p:nvSpPr>
          <p:spPr>
            <a:xfrm>
              <a:off x="11461615" y="110855"/>
              <a:ext cx="615950" cy="615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raphic 7" descr="Alterations &amp; Tailoring outline">
              <a:extLst>
                <a:ext uri="{FF2B5EF4-FFF2-40B4-BE49-F238E27FC236}">
                  <a16:creationId xmlns:a16="http://schemas.microsoft.com/office/drawing/2014/main" id="{F6ACB839-002A-3F47-859B-5727A4ED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67056" y="95276"/>
              <a:ext cx="587829" cy="587829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0E722BC-3638-454D-8AC7-23D1772250C6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</a:rPr>
              <a:t>@nathanday314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C7462-0F28-B747-A707-E3B15818E678}"/>
              </a:ext>
            </a:extLst>
          </p:cNvPr>
          <p:cNvSpPr txBox="1"/>
          <p:nvPr userDrawn="1"/>
        </p:nvSpPr>
        <p:spPr>
          <a:xfrm>
            <a:off x="183015" y="372862"/>
            <a:ext cx="735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with…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041FFABF-8174-234D-B585-A78CC71A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0" y="262256"/>
            <a:ext cx="6987540" cy="823146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50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-frame 4">
            <a:extLst>
              <a:ext uri="{FF2B5EF4-FFF2-40B4-BE49-F238E27FC236}">
                <a16:creationId xmlns:a16="http://schemas.microsoft.com/office/drawing/2014/main" id="{D1C19C61-2604-A04F-887A-F4052AC4D348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InterwovenMaths.com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AF547E31-B173-5141-9B5A-EC1326741D5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387D3-E798-1641-B0C5-37ABD30F660A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1615" y="95276"/>
            <a:chExt cx="615950" cy="63152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61C3-EDC0-614F-8C4D-D1136B4E41CB}"/>
                </a:ext>
              </a:extLst>
            </p:cNvPr>
            <p:cNvSpPr/>
            <p:nvPr/>
          </p:nvSpPr>
          <p:spPr>
            <a:xfrm>
              <a:off x="11461615" y="110855"/>
              <a:ext cx="615950" cy="615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raphic 7" descr="Alterations &amp; Tailoring outline">
              <a:extLst>
                <a:ext uri="{FF2B5EF4-FFF2-40B4-BE49-F238E27FC236}">
                  <a16:creationId xmlns:a16="http://schemas.microsoft.com/office/drawing/2014/main" id="{F6ACB839-002A-3F47-859B-5727A4ED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67056" y="95276"/>
              <a:ext cx="587829" cy="587829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0E722BC-3638-454D-8AC7-23D1772250C6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</a:rPr>
              <a:t>@nathanday314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C7462-0F28-B747-A707-E3B15818E678}"/>
              </a:ext>
            </a:extLst>
          </p:cNvPr>
          <p:cNvSpPr txBox="1"/>
          <p:nvPr userDrawn="1"/>
        </p:nvSpPr>
        <p:spPr>
          <a:xfrm>
            <a:off x="183015" y="372862"/>
            <a:ext cx="735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Surface Area with…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041FFABF-8174-234D-B585-A78CC71A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247" y="262256"/>
            <a:ext cx="6995853" cy="823146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07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i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-frame 4">
            <a:extLst>
              <a:ext uri="{FF2B5EF4-FFF2-40B4-BE49-F238E27FC236}">
                <a16:creationId xmlns:a16="http://schemas.microsoft.com/office/drawing/2014/main" id="{D1C19C61-2604-A04F-887A-F4052AC4D348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InterwovenMaths.com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AF547E31-B173-5141-9B5A-EC1326741D5A}"/>
              </a:ext>
            </a:extLst>
          </p:cNvPr>
          <p:cNvSpPr/>
          <p:nvPr userDrawn="1"/>
        </p:nvSpPr>
        <p:spPr>
          <a:xfrm flipH="1" flipV="1">
            <a:off x="8830848" y="5944290"/>
            <a:ext cx="3361151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387D3-E798-1641-B0C5-37ABD30F660A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1615" y="95276"/>
            <a:chExt cx="615950" cy="63152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61C3-EDC0-614F-8C4D-D1136B4E41CB}"/>
                </a:ext>
              </a:extLst>
            </p:cNvPr>
            <p:cNvSpPr/>
            <p:nvPr/>
          </p:nvSpPr>
          <p:spPr>
            <a:xfrm>
              <a:off x="11461615" y="110855"/>
              <a:ext cx="615950" cy="615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raphic 7" descr="Alterations &amp; Tailoring outline">
              <a:extLst>
                <a:ext uri="{FF2B5EF4-FFF2-40B4-BE49-F238E27FC236}">
                  <a16:creationId xmlns:a16="http://schemas.microsoft.com/office/drawing/2014/main" id="{F6ACB839-002A-3F47-859B-5727A4ED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67056" y="95276"/>
              <a:ext cx="587829" cy="587829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0E722BC-3638-454D-8AC7-23D1772250C6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</a:rPr>
              <a:t>@nathanday314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041FFABF-8174-234D-B585-A78CC71A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300" y="262256"/>
            <a:ext cx="4495800" cy="823146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05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Sol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-frame 4">
            <a:extLst>
              <a:ext uri="{FF2B5EF4-FFF2-40B4-BE49-F238E27FC236}">
                <a16:creationId xmlns:a16="http://schemas.microsoft.com/office/drawing/2014/main" id="{D1C19C61-2604-A04F-887A-F4052AC4D348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InterwovenMaths.com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AF547E31-B173-5141-9B5A-EC1326741D5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387D3-E798-1641-B0C5-37ABD30F660A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1615" y="95276"/>
            <a:chExt cx="615950" cy="631529"/>
          </a:xfrm>
        </p:grpSpPr>
        <p:pic>
          <p:nvPicPr>
            <p:cNvPr id="8" name="Graphic 7" descr="Alterations &amp; Tailoring outline">
              <a:extLst>
                <a:ext uri="{FF2B5EF4-FFF2-40B4-BE49-F238E27FC236}">
                  <a16:creationId xmlns:a16="http://schemas.microsoft.com/office/drawing/2014/main" id="{F6ACB839-002A-3F47-859B-5727A4ED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67056" y="95276"/>
              <a:ext cx="587829" cy="587829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61C3-EDC0-614F-8C4D-D1136B4E41CB}"/>
                </a:ext>
              </a:extLst>
            </p:cNvPr>
            <p:cNvSpPr/>
            <p:nvPr/>
          </p:nvSpPr>
          <p:spPr>
            <a:xfrm>
              <a:off x="11461615" y="110855"/>
              <a:ext cx="615950" cy="61595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0E722BC-3638-454D-8AC7-23D1772250C6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</a:rPr>
              <a:t>@nathanday314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04A9FA4-5B41-7846-94C8-AE6EC130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92" y="319149"/>
            <a:ext cx="4495800" cy="823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8AD2D-EBC2-3049-98D6-2079A067E748}"/>
              </a:ext>
            </a:extLst>
          </p:cNvPr>
          <p:cNvSpPr txBox="1"/>
          <p:nvPr userDrawn="1"/>
        </p:nvSpPr>
        <p:spPr>
          <a:xfrm>
            <a:off x="106015" y="401737"/>
            <a:ext cx="7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bg2"/>
                </a:solidFill>
              </a:rPr>
              <a:t>Solving Linear Equations with…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0A56A-9316-2A47-8E5F-ED92FA6905C2}"/>
              </a:ext>
            </a:extLst>
          </p:cNvPr>
          <p:cNvSpPr txBox="1"/>
          <p:nvPr userDrawn="1"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3727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m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-frame 4">
            <a:extLst>
              <a:ext uri="{FF2B5EF4-FFF2-40B4-BE49-F238E27FC236}">
                <a16:creationId xmlns:a16="http://schemas.microsoft.com/office/drawing/2014/main" id="{D1C19C61-2604-A04F-887A-F4052AC4D348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InterwovenMaths.com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AF547E31-B173-5141-9B5A-EC1326741D5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387D3-E798-1641-B0C5-37ABD30F660A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1615" y="95276"/>
            <a:chExt cx="615950" cy="63152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61C3-EDC0-614F-8C4D-D1136B4E41CB}"/>
                </a:ext>
              </a:extLst>
            </p:cNvPr>
            <p:cNvSpPr/>
            <p:nvPr/>
          </p:nvSpPr>
          <p:spPr>
            <a:xfrm>
              <a:off x="11461615" y="110855"/>
              <a:ext cx="615950" cy="615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raphic 7" descr="Alterations &amp; Tailoring outline">
              <a:extLst>
                <a:ext uri="{FF2B5EF4-FFF2-40B4-BE49-F238E27FC236}">
                  <a16:creationId xmlns:a16="http://schemas.microsoft.com/office/drawing/2014/main" id="{F6ACB839-002A-3F47-859B-5727A4ED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67056" y="95276"/>
              <a:ext cx="587829" cy="587829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0E722BC-3638-454D-8AC7-23D1772250C6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</a:rPr>
              <a:t>@mrshawthorne7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C7462-0F28-B747-A707-E3B15818E678}"/>
              </a:ext>
            </a:extLst>
          </p:cNvPr>
          <p:cNvSpPr txBox="1"/>
          <p:nvPr userDrawn="1"/>
        </p:nvSpPr>
        <p:spPr>
          <a:xfrm>
            <a:off x="183015" y="372862"/>
            <a:ext cx="7357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Solving Linear Equations from…</a:t>
            </a:r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041FFABF-8174-234D-B585-A78CC71A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300" y="262256"/>
            <a:ext cx="4495800" cy="823146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64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mCSol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-frame 4">
            <a:extLst>
              <a:ext uri="{FF2B5EF4-FFF2-40B4-BE49-F238E27FC236}">
                <a16:creationId xmlns:a16="http://schemas.microsoft.com/office/drawing/2014/main" id="{D1C19C61-2604-A04F-887A-F4052AC4D348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InterwovenMaths.com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AF547E31-B173-5141-9B5A-EC1326741D5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387D3-E798-1641-B0C5-37ABD30F660A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1615" y="95276"/>
            <a:chExt cx="615950" cy="631529"/>
          </a:xfrm>
        </p:grpSpPr>
        <p:pic>
          <p:nvPicPr>
            <p:cNvPr id="8" name="Graphic 7" descr="Alterations &amp; Tailoring outline">
              <a:extLst>
                <a:ext uri="{FF2B5EF4-FFF2-40B4-BE49-F238E27FC236}">
                  <a16:creationId xmlns:a16="http://schemas.microsoft.com/office/drawing/2014/main" id="{F6ACB839-002A-3F47-859B-5727A4ED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67056" y="95276"/>
              <a:ext cx="587829" cy="587829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61C3-EDC0-614F-8C4D-D1136B4E41CB}"/>
                </a:ext>
              </a:extLst>
            </p:cNvPr>
            <p:cNvSpPr/>
            <p:nvPr/>
          </p:nvSpPr>
          <p:spPr>
            <a:xfrm>
              <a:off x="11461615" y="110855"/>
              <a:ext cx="615950" cy="61595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0E722BC-3638-454D-8AC7-23D1772250C6}"/>
              </a:ext>
            </a:extLst>
          </p:cNvPr>
          <p:cNvSpPr/>
          <p:nvPr userDrawn="1"/>
        </p:nvSpPr>
        <p:spPr>
          <a:xfrm>
            <a:off x="8423565" y="6446983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>
                <a:solidFill>
                  <a:schemeClr val="tx1"/>
                </a:solidFill>
              </a:rPr>
              <a:t>@mrshawthorne7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04A9FA4-5B41-7846-94C8-AE6EC130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92" y="319149"/>
            <a:ext cx="4495800" cy="823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8AD2D-EBC2-3049-98D6-2079A067E748}"/>
              </a:ext>
            </a:extLst>
          </p:cNvPr>
          <p:cNvSpPr txBox="1"/>
          <p:nvPr userDrawn="1"/>
        </p:nvSpPr>
        <p:spPr>
          <a:xfrm>
            <a:off x="106015" y="401737"/>
            <a:ext cx="7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dirty="0">
                <a:solidFill>
                  <a:schemeClr val="bg2"/>
                </a:solidFill>
              </a:rPr>
              <a:t>Solving Linear Equations from…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0A56A-9316-2A47-8E5F-ED92FA6905C2}"/>
              </a:ext>
            </a:extLst>
          </p:cNvPr>
          <p:cNvSpPr txBox="1"/>
          <p:nvPr userDrawn="1"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98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14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1" r:id="rId3"/>
    <p:sldLayoutId id="2147483672" r:id="rId4"/>
    <p:sldLayoutId id="2147483668" r:id="rId5"/>
    <p:sldLayoutId id="2147483670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8797445" y="1313715"/>
            <a:ext cx="3394555" cy="3791093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A9710F6-82F6-5ABA-3BE2-60B67971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603557"/>
              </p:ext>
            </p:extLst>
          </p:nvPr>
        </p:nvGraphicFramePr>
        <p:xfrm>
          <a:off x="79196" y="1313715"/>
          <a:ext cx="7884000" cy="5081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274565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53827674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051833637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1891412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64279307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508655746"/>
                    </a:ext>
                  </a:extLst>
                </a:gridCol>
              </a:tblGrid>
              <a:tr h="36095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Volume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Surface Area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17270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06176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8897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98583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d.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30881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e.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741266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f.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699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g.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2161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h.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288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288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3153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1299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054627E-84E1-0951-BBA9-9DB4D3D4BACE}"/>
              </a:ext>
            </a:extLst>
          </p:cNvPr>
          <p:cNvSpPr txBox="1"/>
          <p:nvPr/>
        </p:nvSpPr>
        <p:spPr>
          <a:xfrm>
            <a:off x="183014" y="422966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</a:t>
            </a:r>
          </a:p>
        </p:txBody>
      </p:sp>
    </p:spTree>
    <p:extLst>
      <p:ext uri="{BB962C8B-B14F-4D97-AF65-F5344CB8AC3E}">
        <p14:creationId xmlns:p14="http://schemas.microsoft.com/office/powerpoint/2010/main" val="311248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8755692" y="2299059"/>
            <a:ext cx="3394555" cy="3791093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0231726"/>
                  </p:ext>
                </p:extLst>
              </p:nvPr>
            </p:nvGraphicFramePr>
            <p:xfrm>
              <a:off x="112636" y="1311878"/>
              <a:ext cx="7884000" cy="50812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8+4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8−4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24−8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GB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817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0231726"/>
                  </p:ext>
                </p:extLst>
              </p:nvPr>
            </p:nvGraphicFramePr>
            <p:xfrm>
              <a:off x="112636" y="1311878"/>
              <a:ext cx="7884000" cy="50812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76190" r="-430631" b="-7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76190" r="-330631" b="-7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76190" r="-233636" b="-7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76190" r="-100781" b="-7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5938" t="-76190" r="-781" b="-7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180488" r="-430631" b="-7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180488" r="-330631" b="-7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180488" r="-233636" b="-7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180488" r="-100781" b="-7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5938" t="-180488" r="-781" b="-70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273810" r="-430631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273810" r="-330631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273810" r="-233636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273810" r="-100781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5938" t="-273810" r="-781" b="-5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382927" r="-430631" b="-5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382927" r="-330631" b="-5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382927" r="-233636" b="-5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382927" r="-100781" b="-5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5938" t="-382927" r="-781" b="-5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482927" r="-430631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482927" r="-330631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482927" r="-233636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482927" r="-100781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5938" t="-482927" r="-781" b="-4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569048" r="-430631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569048" r="-330631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569048" r="-233636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569048" r="-100781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5938" t="-569048" r="-781" b="-2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685366" r="-430631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685366" r="-330631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685366" r="-233636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685366" r="-100781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5938" t="-685366" r="-781" b="-2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766667" r="-4306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766667" r="-3306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766667" r="-23363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766667" r="-1007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5938" t="-766667" r="-78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887805" r="-430631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887805" r="-330631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887805" r="-233636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887805" r="-100781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5938" t="-887805" r="-781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817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9E3A957-177A-BD28-6AC5-04253DD12681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 with…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5EB6C8B-CE70-C0AC-724F-1F7F27A40B06}"/>
              </a:ext>
            </a:extLst>
          </p:cNvPr>
          <p:cNvSpPr txBox="1">
            <a:spLocks/>
          </p:cNvSpPr>
          <p:nvPr/>
        </p:nvSpPr>
        <p:spPr>
          <a:xfrm>
            <a:off x="8380309" y="1178114"/>
            <a:ext cx="3602141" cy="823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/>
              <a:t>Algebra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0D625-7357-87AF-A40D-E523CC8509B8}"/>
              </a:ext>
            </a:extLst>
          </p:cNvPr>
          <p:cNvSpPr txBox="1"/>
          <p:nvPr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43025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9491472" y="2079322"/>
            <a:ext cx="2987959" cy="3337000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466F02-7B4C-AC29-0F27-CAFBA252EA27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 with…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44930C2-9CC8-64E6-F303-257CC509DD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828935"/>
                  </p:ext>
                </p:extLst>
              </p:nvPr>
            </p:nvGraphicFramePr>
            <p:xfrm>
              <a:off x="37443" y="2079321"/>
              <a:ext cx="9144000" cy="4556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2808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2448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444930C2-9CC8-64E6-F303-257CC509DD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828935"/>
                  </p:ext>
                </p:extLst>
              </p:nvPr>
            </p:nvGraphicFramePr>
            <p:xfrm>
              <a:off x="37443" y="2079321"/>
              <a:ext cx="9144000" cy="4556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2808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2448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80488" r="-657143" b="-7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80488" r="-557143" b="-7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80488" r="-457143" b="-7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180488" r="-657143" b="-6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180488" r="-557143" b="-6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180488" r="-457143" b="-6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273810" r="-657143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273810" r="-557143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273810" r="-457143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382927" r="-657143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382927" r="-557143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382927" r="-457143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471429" r="-6571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471429" r="-5571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14" t="-471429" r="-8823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585366" r="-657143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585366" r="-557143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585366" r="-457143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669048" r="-657143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669048" r="-557143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669048" r="-457143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14" t="-787805" r="-88235" b="-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2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itle 2">
            <a:extLst>
              <a:ext uri="{FF2B5EF4-FFF2-40B4-BE49-F238E27FC236}">
                <a16:creationId xmlns:a16="http://schemas.microsoft.com/office/drawing/2014/main" id="{10A5BB85-F442-4AF6-3679-A6F8145A950E}"/>
              </a:ext>
            </a:extLst>
          </p:cNvPr>
          <p:cNvSpPr txBox="1">
            <a:spLocks/>
          </p:cNvSpPr>
          <p:nvPr/>
        </p:nvSpPr>
        <p:spPr>
          <a:xfrm>
            <a:off x="4693710" y="1076064"/>
            <a:ext cx="6894786" cy="823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/>
              <a:t>Expanding Brackets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2976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4A45E-5F55-67AC-F807-BCA62C47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710" y="1076064"/>
            <a:ext cx="6894786" cy="823146"/>
          </a:xfrm>
        </p:spPr>
        <p:txBody>
          <a:bodyPr/>
          <a:lstStyle/>
          <a:p>
            <a:r>
              <a:rPr lang="en-GB" sz="6000" dirty="0"/>
              <a:t>Expanding Brackets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9491472" y="2079322"/>
            <a:ext cx="2987959" cy="3337000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7023526"/>
                  </p:ext>
                </p:extLst>
              </p:nvPr>
            </p:nvGraphicFramePr>
            <p:xfrm>
              <a:off x="37443" y="2079321"/>
              <a:ext cx="9144000" cy="4556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2808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2448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2200" b="1" i="1" u="none" strike="noStrike" dirty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GB" sz="2200" b="1" i="1" u="none" strike="noStrike" dirty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200" b="1" i="1" u="none" strike="noStrike" dirty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𝟓𝟒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𝟓𝟒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2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2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2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2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22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7023526"/>
                  </p:ext>
                </p:extLst>
              </p:nvPr>
            </p:nvGraphicFramePr>
            <p:xfrm>
              <a:off x="37443" y="2079321"/>
              <a:ext cx="9144000" cy="4556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152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2808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2448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80488" r="-657143" b="-7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80488" r="-557143" b="-7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80488" r="-457143" b="-7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14" t="-80488" r="-88235" b="-7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3575" t="-80488" r="-1036" b="-7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180488" r="-657143" b="-6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180488" r="-557143" b="-6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180488" r="-457143" b="-6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14" t="-180488" r="-88235" b="-6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3575" t="-180488" r="-1036" b="-6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273810" r="-657143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273810" r="-557143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273810" r="-457143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14" t="-273810" r="-88235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3575" t="-273810" r="-1036" b="-49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382927" r="-657143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382927" r="-557143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382927" r="-457143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14" t="-382927" r="-88235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3575" t="-382927" r="-1036" b="-4097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471429" r="-6571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471429" r="-5571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471429" r="-45714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14" t="-471429" r="-8823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3575" t="-471429" r="-103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585366" r="-657143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585366" r="-557143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585366" r="-457143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14" t="-585366" r="-88235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3575" t="-585366" r="-1036" b="-2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669048" r="-657143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669048" r="-557143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669048" r="-457143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14" t="-669048" r="-88235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3575" t="-669048" r="-1036" b="-10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7363" t="-787805" r="-657143" b="-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363" t="-787805" r="-557143" b="-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7363" t="-787805" r="-457143" b="-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8914" t="-787805" r="-88235" b="-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3575" t="-787805" r="-1036" b="-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466F02-7B4C-AC29-0F27-CAFBA252EA27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 with…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C64D-564B-6817-5F70-8108EECB54AE}"/>
              </a:ext>
            </a:extLst>
          </p:cNvPr>
          <p:cNvSpPr txBox="1"/>
          <p:nvPr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25158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281478"/>
                  </p:ext>
                </p:extLst>
              </p:nvPr>
            </p:nvGraphicFramePr>
            <p:xfrm>
              <a:off x="85731" y="1187097"/>
              <a:ext cx="7884000" cy="5473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52442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1188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1620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997245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j.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9648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281478"/>
                  </p:ext>
                </p:extLst>
              </p:nvPr>
            </p:nvGraphicFramePr>
            <p:xfrm>
              <a:off x="85731" y="1187097"/>
              <a:ext cx="7884000" cy="5473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52442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631" t="-14286" r="-430631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0631" t="-14286" r="-330631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727" t="-14286" r="-233636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382500" r="-100781" b="-6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470732" r="-100781" b="-5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585000" r="-10078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668293" r="-781" b="-3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787500" r="-100781" b="-2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865854" r="-100781" b="-12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997245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j.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990000" r="-781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9648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3416802-389F-D167-379A-CB2E833006C4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355232-6C6D-8AE5-FA88-5A14469FACA6}"/>
                  </a:ext>
                </a:extLst>
              </p:cNvPr>
              <p:cNvSpPr txBox="1"/>
              <p:nvPr/>
            </p:nvSpPr>
            <p:spPr>
              <a:xfrm>
                <a:off x="9397357" y="2404786"/>
                <a:ext cx="91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355232-6C6D-8AE5-FA88-5A14469FA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357" y="2404786"/>
                <a:ext cx="91989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B45BAA-E9B0-7A1B-F85E-F77049DE9937}"/>
              </a:ext>
            </a:extLst>
          </p:cNvPr>
          <p:cNvCxnSpPr>
            <a:cxnSpLocks/>
          </p:cNvCxnSpPr>
          <p:nvPr/>
        </p:nvCxnSpPr>
        <p:spPr>
          <a:xfrm flipH="1">
            <a:off x="10056627" y="2719610"/>
            <a:ext cx="12715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FB62A1-ACDA-A2C5-D5B0-D05D6C91E3D4}"/>
              </a:ext>
            </a:extLst>
          </p:cNvPr>
          <p:cNvCxnSpPr>
            <a:cxnSpLocks/>
          </p:cNvCxnSpPr>
          <p:nvPr/>
        </p:nvCxnSpPr>
        <p:spPr>
          <a:xfrm flipV="1">
            <a:off x="9512595" y="2349795"/>
            <a:ext cx="1088065" cy="744279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E9300-0C48-A087-76BE-85CB6CA04FDF}"/>
                  </a:ext>
                </a:extLst>
              </p:cNvPr>
              <p:cNvSpPr txBox="1"/>
              <p:nvPr/>
            </p:nvSpPr>
            <p:spPr>
              <a:xfrm>
                <a:off x="10220895" y="2591446"/>
                <a:ext cx="919890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E9300-0C48-A087-76BE-85CB6CA04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895" y="2591446"/>
                <a:ext cx="919890" cy="461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84F4E-EAB7-903C-7604-37B04C99CADA}"/>
                  </a:ext>
                </a:extLst>
              </p:cNvPr>
              <p:cNvSpPr txBox="1"/>
              <p:nvPr/>
            </p:nvSpPr>
            <p:spPr>
              <a:xfrm>
                <a:off x="11041518" y="3735238"/>
                <a:ext cx="11101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32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84F4E-EAB7-903C-7604-37B04C99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518" y="3735238"/>
                <a:ext cx="111018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 3">
            <a:extLst>
              <a:ext uri="{FF2B5EF4-FFF2-40B4-BE49-F238E27FC236}">
                <a16:creationId xmlns:a16="http://schemas.microsoft.com/office/drawing/2014/main" id="{440EE1A1-F6A1-B5E0-824C-74B6AB712B88}"/>
              </a:ext>
            </a:extLst>
          </p:cNvPr>
          <p:cNvSpPr/>
          <p:nvPr/>
        </p:nvSpPr>
        <p:spPr>
          <a:xfrm>
            <a:off x="8793269" y="2299059"/>
            <a:ext cx="2534894" cy="3249698"/>
          </a:xfrm>
          <a:prstGeom prst="can">
            <a:avLst>
              <a:gd name="adj" fmla="val 33181"/>
            </a:avLst>
          </a:prstGeom>
          <a:noFill/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61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8401832"/>
                  </p:ext>
                </p:extLst>
              </p:nvPr>
            </p:nvGraphicFramePr>
            <p:xfrm>
              <a:off x="85731" y="1187097"/>
              <a:ext cx="7884000" cy="5473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52442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1188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1620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997245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j.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9648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8401832"/>
                  </p:ext>
                </p:extLst>
              </p:nvPr>
            </p:nvGraphicFramePr>
            <p:xfrm>
              <a:off x="85731" y="1187097"/>
              <a:ext cx="7884000" cy="5473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52442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631" t="-14286" r="-430631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0631" t="-14286" r="-330631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727" t="-14286" r="-233636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80000" r="-100781" b="-9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80000" r="-781" b="-9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175610" r="-100781" b="-8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175610" r="-781" b="-8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282500" r="-100781" b="-7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282500" r="-781" b="-7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382500" r="-100781" b="-6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382500" r="-781" b="-6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470732" r="-100781" b="-5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470732" r="-781" b="-5170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585000" r="-10078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585000" r="-781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668293" r="-100781" b="-3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668293" r="-781" b="-3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787500" r="-100781" b="-2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787500" r="-781" b="-2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865854" r="-100781" b="-12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865854" r="-781" b="-121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7245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j.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38" t="-990000" r="-10078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938" t="-990000" r="-781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9648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3416802-389F-D167-379A-CB2E833006C4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355232-6C6D-8AE5-FA88-5A14469FACA6}"/>
                  </a:ext>
                </a:extLst>
              </p:cNvPr>
              <p:cNvSpPr txBox="1"/>
              <p:nvPr/>
            </p:nvSpPr>
            <p:spPr>
              <a:xfrm>
                <a:off x="9397357" y="2404786"/>
                <a:ext cx="919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355232-6C6D-8AE5-FA88-5A14469FA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357" y="2404786"/>
                <a:ext cx="91989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B45BAA-E9B0-7A1B-F85E-F77049DE9937}"/>
              </a:ext>
            </a:extLst>
          </p:cNvPr>
          <p:cNvCxnSpPr>
            <a:cxnSpLocks/>
          </p:cNvCxnSpPr>
          <p:nvPr/>
        </p:nvCxnSpPr>
        <p:spPr>
          <a:xfrm flipH="1">
            <a:off x="10056627" y="2719610"/>
            <a:ext cx="12715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FB62A1-ACDA-A2C5-D5B0-D05D6C91E3D4}"/>
              </a:ext>
            </a:extLst>
          </p:cNvPr>
          <p:cNvCxnSpPr>
            <a:cxnSpLocks/>
          </p:cNvCxnSpPr>
          <p:nvPr/>
        </p:nvCxnSpPr>
        <p:spPr>
          <a:xfrm flipV="1">
            <a:off x="9512595" y="2349795"/>
            <a:ext cx="1088065" cy="744279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E9300-0C48-A087-76BE-85CB6CA04FDF}"/>
                  </a:ext>
                </a:extLst>
              </p:cNvPr>
              <p:cNvSpPr txBox="1"/>
              <p:nvPr/>
            </p:nvSpPr>
            <p:spPr>
              <a:xfrm>
                <a:off x="10220895" y="2591446"/>
                <a:ext cx="919890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E9300-0C48-A087-76BE-85CB6CA04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895" y="2591446"/>
                <a:ext cx="919890" cy="461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84F4E-EAB7-903C-7604-37B04C99CADA}"/>
                  </a:ext>
                </a:extLst>
              </p:cNvPr>
              <p:cNvSpPr txBox="1"/>
              <p:nvPr/>
            </p:nvSpPr>
            <p:spPr>
              <a:xfrm>
                <a:off x="11041518" y="3735238"/>
                <a:ext cx="11101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32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84F4E-EAB7-903C-7604-37B04C99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518" y="3735238"/>
                <a:ext cx="111018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 3">
            <a:extLst>
              <a:ext uri="{FF2B5EF4-FFF2-40B4-BE49-F238E27FC236}">
                <a16:creationId xmlns:a16="http://schemas.microsoft.com/office/drawing/2014/main" id="{440EE1A1-F6A1-B5E0-824C-74B6AB712B88}"/>
              </a:ext>
            </a:extLst>
          </p:cNvPr>
          <p:cNvSpPr/>
          <p:nvPr/>
        </p:nvSpPr>
        <p:spPr>
          <a:xfrm>
            <a:off x="8793269" y="2299059"/>
            <a:ext cx="2534894" cy="3249698"/>
          </a:xfrm>
          <a:prstGeom prst="can">
            <a:avLst>
              <a:gd name="adj" fmla="val 33181"/>
            </a:avLst>
          </a:prstGeom>
          <a:noFill/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F8593-CFE1-2FCD-7B28-13335BF807AC}"/>
              </a:ext>
            </a:extLst>
          </p:cNvPr>
          <p:cNvSpPr txBox="1"/>
          <p:nvPr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427447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416802-389F-D167-379A-CB2E833006C4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Cone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186795-F015-F38A-4B7C-A4BBEE860BC1}"/>
              </a:ext>
            </a:extLst>
          </p:cNvPr>
          <p:cNvCxnSpPr>
            <a:cxnSpLocks/>
          </p:cNvCxnSpPr>
          <p:nvPr/>
        </p:nvCxnSpPr>
        <p:spPr>
          <a:xfrm>
            <a:off x="10218092" y="914400"/>
            <a:ext cx="1425665" cy="4898262"/>
          </a:xfrm>
          <a:prstGeom prst="line">
            <a:avLst/>
          </a:prstGeom>
          <a:ln w="19050"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E480BA-633B-6B89-36DA-0FFBC7ED23AF}"/>
              </a:ext>
            </a:extLst>
          </p:cNvPr>
          <p:cNvCxnSpPr>
            <a:cxnSpLocks/>
          </p:cNvCxnSpPr>
          <p:nvPr/>
        </p:nvCxnSpPr>
        <p:spPr>
          <a:xfrm>
            <a:off x="10068382" y="984751"/>
            <a:ext cx="1" cy="4798508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B45BAA-E9B0-7A1B-F85E-F77049DE9937}"/>
              </a:ext>
            </a:extLst>
          </p:cNvPr>
          <p:cNvCxnSpPr>
            <a:cxnSpLocks/>
          </p:cNvCxnSpPr>
          <p:nvPr/>
        </p:nvCxnSpPr>
        <p:spPr>
          <a:xfrm flipH="1">
            <a:off x="10068382" y="5812662"/>
            <a:ext cx="140138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DC3F3-C6D7-9105-353E-A7CC8F91ACF3}"/>
              </a:ext>
            </a:extLst>
          </p:cNvPr>
          <p:cNvCxnSpPr>
            <a:cxnSpLocks/>
            <a:stCxn id="3" idx="2"/>
          </p:cNvCxnSpPr>
          <p:nvPr/>
        </p:nvCxnSpPr>
        <p:spPr>
          <a:xfrm flipV="1">
            <a:off x="8666993" y="984751"/>
            <a:ext cx="1399966" cy="4827912"/>
          </a:xfrm>
          <a:prstGeom prst="line">
            <a:avLst/>
          </a:prstGeom>
          <a:ln w="571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FCFF1B-2A90-0BF2-6A6F-D5FA66C319EC}"/>
              </a:ext>
            </a:extLst>
          </p:cNvPr>
          <p:cNvCxnSpPr>
            <a:cxnSpLocks/>
            <a:stCxn id="3" idx="6"/>
          </p:cNvCxnSpPr>
          <p:nvPr/>
        </p:nvCxnSpPr>
        <p:spPr>
          <a:xfrm flipH="1" flipV="1">
            <a:off x="10069805" y="984751"/>
            <a:ext cx="1399966" cy="4827912"/>
          </a:xfrm>
          <a:prstGeom prst="line">
            <a:avLst/>
          </a:prstGeom>
          <a:ln w="571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419B9-6865-BE6A-009F-31451EF4B7D9}"/>
                  </a:ext>
                </a:extLst>
              </p:cNvPr>
              <p:cNvSpPr txBox="1"/>
              <p:nvPr/>
            </p:nvSpPr>
            <p:spPr>
              <a:xfrm>
                <a:off x="10659240" y="5706859"/>
                <a:ext cx="219674" cy="1908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400" b="1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419B9-6865-BE6A-009F-31451EF4B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240" y="5706859"/>
                <a:ext cx="219674" cy="190844"/>
              </a:xfrm>
              <a:prstGeom prst="rect">
                <a:avLst/>
              </a:prstGeom>
              <a:blipFill>
                <a:blip r:embed="rId2"/>
                <a:stretch>
                  <a:fillRect l="-22222" r="-22222" b="-4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5258597C-A193-1FC6-94A6-234E594A3F25}"/>
              </a:ext>
            </a:extLst>
          </p:cNvPr>
          <p:cNvSpPr>
            <a:spLocks/>
          </p:cNvSpPr>
          <p:nvPr/>
        </p:nvSpPr>
        <p:spPr>
          <a:xfrm>
            <a:off x="9936487" y="5783259"/>
            <a:ext cx="263791" cy="58805"/>
          </a:xfrm>
          <a:prstGeom prst="ellipse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05D30EE-3189-50CC-1C06-22E8DDA9CFDE}"/>
                  </a:ext>
                </a:extLst>
              </p:cNvPr>
              <p:cNvSpPr txBox="1"/>
              <p:nvPr/>
            </p:nvSpPr>
            <p:spPr>
              <a:xfrm>
                <a:off x="9985182" y="3221957"/>
                <a:ext cx="166402" cy="32409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sz="2400" b="1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05D30EE-3189-50CC-1C06-22E8DDA9C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182" y="3221957"/>
                <a:ext cx="166402" cy="324097"/>
              </a:xfrm>
              <a:prstGeom prst="rect">
                <a:avLst/>
              </a:prstGeom>
              <a:blipFill>
                <a:blip r:embed="rId3"/>
                <a:stretch>
                  <a:fillRect l="-71429" r="-71429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2E9BE5-3424-C3F0-0A9C-E2496BFCFA6A}"/>
                  </a:ext>
                </a:extLst>
              </p:cNvPr>
              <p:cNvSpPr txBox="1"/>
              <p:nvPr/>
            </p:nvSpPr>
            <p:spPr>
              <a:xfrm>
                <a:off x="10847723" y="3245868"/>
                <a:ext cx="166402" cy="2353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54000" rtlCol="0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400" b="1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2E9BE5-3424-C3F0-0A9C-E2496BFCF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7723" y="3245868"/>
                <a:ext cx="166402" cy="235327"/>
              </a:xfrm>
              <a:prstGeom prst="rect">
                <a:avLst/>
              </a:prstGeom>
              <a:blipFill>
                <a:blip r:embed="rId4"/>
                <a:stretch>
                  <a:fillRect l="-33333" r="-400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4297B6E-08D1-AF7F-A53C-BF6F57E0EA05}"/>
              </a:ext>
            </a:extLst>
          </p:cNvPr>
          <p:cNvSpPr>
            <a:spLocks noChangeAspect="1"/>
          </p:cNvSpPr>
          <p:nvPr/>
        </p:nvSpPr>
        <p:spPr>
          <a:xfrm>
            <a:off x="8666993" y="5534969"/>
            <a:ext cx="2802778" cy="555387"/>
          </a:xfrm>
          <a:prstGeom prst="ellipse">
            <a:avLst/>
          </a:prstGeom>
          <a:solidFill>
            <a:schemeClr val="accent1">
              <a:lumMod val="20000"/>
              <a:lumOff val="80000"/>
              <a:alpha val="19639"/>
            </a:schemeClr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2" name="Table 8">
                <a:extLst>
                  <a:ext uri="{FF2B5EF4-FFF2-40B4-BE49-F238E27FC236}">
                    <a16:creationId xmlns:a16="http://schemas.microsoft.com/office/drawing/2014/main" id="{D6BD6DCA-728F-8B26-5D10-ED720D2423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768713"/>
                  </p:ext>
                </p:extLst>
              </p:nvPr>
            </p:nvGraphicFramePr>
            <p:xfrm>
              <a:off x="85731" y="1187097"/>
              <a:ext cx="7884000" cy="5473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52442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810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997245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j.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980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9648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2" name="Table 8">
                <a:extLst>
                  <a:ext uri="{FF2B5EF4-FFF2-40B4-BE49-F238E27FC236}">
                    <a16:creationId xmlns:a16="http://schemas.microsoft.com/office/drawing/2014/main" id="{D6BD6DCA-728F-8B26-5D10-ED720D2423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768713"/>
                  </p:ext>
                </p:extLst>
              </p:nvPr>
            </p:nvGraphicFramePr>
            <p:xfrm>
              <a:off x="85731" y="1187097"/>
              <a:ext cx="7884000" cy="5473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52442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14286" r="-430631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14286" r="-330631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14286" r="-233636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585000" r="-10078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668293" r="-100781" b="-3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787500" r="-781" b="-2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865854" r="-781" b="-121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7245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j.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990000" r="-10078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990000" r="-781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9648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826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416802-389F-D167-379A-CB2E833006C4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Cone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186795-F015-F38A-4B7C-A4BBEE860BC1}"/>
              </a:ext>
            </a:extLst>
          </p:cNvPr>
          <p:cNvCxnSpPr>
            <a:cxnSpLocks/>
          </p:cNvCxnSpPr>
          <p:nvPr/>
        </p:nvCxnSpPr>
        <p:spPr>
          <a:xfrm>
            <a:off x="10218092" y="914400"/>
            <a:ext cx="1425665" cy="4898262"/>
          </a:xfrm>
          <a:prstGeom prst="line">
            <a:avLst/>
          </a:prstGeom>
          <a:ln w="19050"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E480BA-633B-6B89-36DA-0FFBC7ED23AF}"/>
              </a:ext>
            </a:extLst>
          </p:cNvPr>
          <p:cNvCxnSpPr>
            <a:cxnSpLocks/>
          </p:cNvCxnSpPr>
          <p:nvPr/>
        </p:nvCxnSpPr>
        <p:spPr>
          <a:xfrm>
            <a:off x="10068382" y="984751"/>
            <a:ext cx="1" cy="4798508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B45BAA-E9B0-7A1B-F85E-F77049DE9937}"/>
              </a:ext>
            </a:extLst>
          </p:cNvPr>
          <p:cNvCxnSpPr>
            <a:cxnSpLocks/>
          </p:cNvCxnSpPr>
          <p:nvPr/>
        </p:nvCxnSpPr>
        <p:spPr>
          <a:xfrm flipH="1">
            <a:off x="10068382" y="5812662"/>
            <a:ext cx="140138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DC3F3-C6D7-9105-353E-A7CC8F91ACF3}"/>
              </a:ext>
            </a:extLst>
          </p:cNvPr>
          <p:cNvCxnSpPr>
            <a:cxnSpLocks/>
            <a:stCxn id="3" idx="2"/>
          </p:cNvCxnSpPr>
          <p:nvPr/>
        </p:nvCxnSpPr>
        <p:spPr>
          <a:xfrm flipV="1">
            <a:off x="8666993" y="984751"/>
            <a:ext cx="1399966" cy="4827912"/>
          </a:xfrm>
          <a:prstGeom prst="line">
            <a:avLst/>
          </a:prstGeom>
          <a:ln w="571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FCFF1B-2A90-0BF2-6A6F-D5FA66C319EC}"/>
              </a:ext>
            </a:extLst>
          </p:cNvPr>
          <p:cNvCxnSpPr>
            <a:cxnSpLocks/>
            <a:stCxn id="3" idx="6"/>
          </p:cNvCxnSpPr>
          <p:nvPr/>
        </p:nvCxnSpPr>
        <p:spPr>
          <a:xfrm flipH="1" flipV="1">
            <a:off x="10069805" y="984751"/>
            <a:ext cx="1399966" cy="4827912"/>
          </a:xfrm>
          <a:prstGeom prst="line">
            <a:avLst/>
          </a:prstGeom>
          <a:ln w="57150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419B9-6865-BE6A-009F-31451EF4B7D9}"/>
                  </a:ext>
                </a:extLst>
              </p:cNvPr>
              <p:cNvSpPr txBox="1"/>
              <p:nvPr/>
            </p:nvSpPr>
            <p:spPr>
              <a:xfrm>
                <a:off x="10659240" y="5706859"/>
                <a:ext cx="219674" cy="1908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400" b="1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0419B9-6865-BE6A-009F-31451EF4B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240" y="5706859"/>
                <a:ext cx="219674" cy="190844"/>
              </a:xfrm>
              <a:prstGeom prst="rect">
                <a:avLst/>
              </a:prstGeom>
              <a:blipFill>
                <a:blip r:embed="rId2"/>
                <a:stretch>
                  <a:fillRect l="-22222" r="-22222" b="-4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5258597C-A193-1FC6-94A6-234E594A3F25}"/>
              </a:ext>
            </a:extLst>
          </p:cNvPr>
          <p:cNvSpPr>
            <a:spLocks/>
          </p:cNvSpPr>
          <p:nvPr/>
        </p:nvSpPr>
        <p:spPr>
          <a:xfrm>
            <a:off x="9936487" y="5783259"/>
            <a:ext cx="263791" cy="58805"/>
          </a:xfrm>
          <a:prstGeom prst="ellipse">
            <a:avLst/>
          </a:prstGeom>
          <a:solidFill>
            <a:schemeClr val="bg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05D30EE-3189-50CC-1C06-22E8DDA9CFDE}"/>
                  </a:ext>
                </a:extLst>
              </p:cNvPr>
              <p:cNvSpPr txBox="1"/>
              <p:nvPr/>
            </p:nvSpPr>
            <p:spPr>
              <a:xfrm>
                <a:off x="9985182" y="3221957"/>
                <a:ext cx="166402" cy="32409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sz="2400" b="1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05D30EE-3189-50CC-1C06-22E8DDA9C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182" y="3221957"/>
                <a:ext cx="166402" cy="324097"/>
              </a:xfrm>
              <a:prstGeom prst="rect">
                <a:avLst/>
              </a:prstGeom>
              <a:blipFill>
                <a:blip r:embed="rId3"/>
                <a:stretch>
                  <a:fillRect l="-71429" r="-71429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2E9BE5-3424-C3F0-0A9C-E2496BFCFA6A}"/>
                  </a:ext>
                </a:extLst>
              </p:cNvPr>
              <p:cNvSpPr txBox="1"/>
              <p:nvPr/>
            </p:nvSpPr>
            <p:spPr>
              <a:xfrm>
                <a:off x="10847723" y="3245868"/>
                <a:ext cx="166402" cy="2353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54000" rtlCol="0" anchor="ctr" anchorCtr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400" b="1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D2E9BE5-3424-C3F0-0A9C-E2496BFCF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7723" y="3245868"/>
                <a:ext cx="166402" cy="235327"/>
              </a:xfrm>
              <a:prstGeom prst="rect">
                <a:avLst/>
              </a:prstGeom>
              <a:blipFill>
                <a:blip r:embed="rId4"/>
                <a:stretch>
                  <a:fillRect l="-33333" r="-400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7" name="Table 8">
                <a:extLst>
                  <a:ext uri="{FF2B5EF4-FFF2-40B4-BE49-F238E27FC236}">
                    <a16:creationId xmlns:a16="http://schemas.microsoft.com/office/drawing/2014/main" id="{4CC9BC67-5E3A-6859-1544-59A6C6BB30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6171925"/>
                  </p:ext>
                </p:extLst>
              </p:nvPr>
            </p:nvGraphicFramePr>
            <p:xfrm>
              <a:off x="85731" y="1187097"/>
              <a:ext cx="7884000" cy="5473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52442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128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144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320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392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224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oMath>
                          </a14:m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810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5997245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j.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2800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980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96484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7" name="Table 8">
                <a:extLst>
                  <a:ext uri="{FF2B5EF4-FFF2-40B4-BE49-F238E27FC236}">
                    <a16:creationId xmlns:a16="http://schemas.microsoft.com/office/drawing/2014/main" id="{4CC9BC67-5E3A-6859-1544-59A6C6BB30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6171925"/>
                  </p:ext>
                </p:extLst>
              </p:nvPr>
            </p:nvGraphicFramePr>
            <p:xfrm>
              <a:off x="85731" y="1187097"/>
              <a:ext cx="7884000" cy="54736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52442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14286" r="-430631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14286" r="-330631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14286" r="-233636" b="-14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80000" r="-100781" b="-9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80000" r="-781" b="-9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175610" r="-100781" b="-8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175610" r="-781" b="-8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282500" r="-100781" b="-7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282500" r="-781" b="-7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382500" r="-100781" b="-6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382500" r="-781" b="-6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470732" r="-100781" b="-51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470732" r="-781" b="-5170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585000" r="-100781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585000" r="-781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668293" r="-100781" b="-3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668293" r="-781" b="-3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787500" r="-100781" b="-2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787500" r="-781" b="-2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865854" r="-100781" b="-12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865854" r="-781" b="-121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9972450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j.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990000" r="-10078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990000" r="-781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9648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4297B6E-08D1-AF7F-A53C-BF6F57E0EA05}"/>
              </a:ext>
            </a:extLst>
          </p:cNvPr>
          <p:cNvSpPr>
            <a:spLocks noChangeAspect="1"/>
          </p:cNvSpPr>
          <p:nvPr/>
        </p:nvSpPr>
        <p:spPr>
          <a:xfrm>
            <a:off x="8666993" y="5534969"/>
            <a:ext cx="2802778" cy="555387"/>
          </a:xfrm>
          <a:prstGeom prst="ellipse">
            <a:avLst/>
          </a:prstGeom>
          <a:solidFill>
            <a:schemeClr val="accent1">
              <a:lumMod val="20000"/>
              <a:lumOff val="80000"/>
              <a:alpha val="19639"/>
            </a:schemeClr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645BA-3CDB-C9D3-450F-81C4D73793DD}"/>
              </a:ext>
            </a:extLst>
          </p:cNvPr>
          <p:cNvSpPr txBox="1"/>
          <p:nvPr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24479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8797445" y="1313715"/>
            <a:ext cx="3394555" cy="3791093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A9710F6-82F6-5ABA-3BE2-60B67971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79082"/>
              </p:ext>
            </p:extLst>
          </p:nvPr>
        </p:nvGraphicFramePr>
        <p:xfrm>
          <a:off x="79196" y="1313715"/>
          <a:ext cx="7884000" cy="5081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274565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53827674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051833637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1891412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64279307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508655746"/>
                    </a:ext>
                  </a:extLst>
                </a:gridCol>
              </a:tblGrid>
              <a:tr h="36095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Volume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Surface Area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17270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64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06176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34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8897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98583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d.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900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1280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30881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e.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146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741266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f.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50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699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g.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2161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h.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288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288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3153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250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1299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054627E-84E1-0951-BBA9-9DB4D3D4BACE}"/>
              </a:ext>
            </a:extLst>
          </p:cNvPr>
          <p:cNvSpPr txBox="1"/>
          <p:nvPr/>
        </p:nvSpPr>
        <p:spPr>
          <a:xfrm>
            <a:off x="183014" y="422966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05D159-197C-BF39-BD2B-3548C7D5D844}"/>
              </a:ext>
            </a:extLst>
          </p:cNvPr>
          <p:cNvSpPr txBox="1"/>
          <p:nvPr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17606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4A45E-5F55-67AC-F807-BCA62C47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845" y="1080748"/>
            <a:ext cx="3602141" cy="823146"/>
          </a:xfrm>
        </p:spPr>
        <p:txBody>
          <a:bodyPr/>
          <a:lstStyle/>
          <a:p>
            <a:r>
              <a:rPr lang="en-GB" sz="6600" dirty="0"/>
              <a:t>Fractions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8755692" y="2299059"/>
            <a:ext cx="3394555" cy="3791093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411120"/>
                  </p:ext>
                </p:extLst>
              </p:nvPr>
            </p:nvGraphicFramePr>
            <p:xfrm>
              <a:off x="112636" y="1240966"/>
              <a:ext cx="7884000" cy="54230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72356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0411120"/>
                  </p:ext>
                </p:extLst>
              </p:nvPr>
            </p:nvGraphicFramePr>
            <p:xfrm>
              <a:off x="112636" y="1240966"/>
              <a:ext cx="7884000" cy="54230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72356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64000" r="-43063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64000" r="-33063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64000" r="-233636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164000" r="-43063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164000" r="-33063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164000" r="-233636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264000" r="-43063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264000" r="-33063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264000" r="-233636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364000" r="-43063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364000" r="-33063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364000" r="-10078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464000" r="-430631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464000" r="-330631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464000" r="-781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575510" r="-430631" b="-2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575510" r="-330631" b="-2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575510" r="-233636" b="-2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662000" r="-43063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662000" r="-33063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662000" r="-23363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762000" r="-43063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762000" r="-33063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762000" r="-10078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sz="2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175BAF2-D086-A5F6-83E6-B1221446CB30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 with…</a:t>
            </a:r>
          </a:p>
        </p:txBody>
      </p:sp>
    </p:spTree>
    <p:extLst>
      <p:ext uri="{BB962C8B-B14F-4D97-AF65-F5344CB8AC3E}">
        <p14:creationId xmlns:p14="http://schemas.microsoft.com/office/powerpoint/2010/main" val="276594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4A45E-5F55-67AC-F807-BCA62C47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309" y="1178114"/>
            <a:ext cx="3602141" cy="823146"/>
          </a:xfrm>
        </p:spPr>
        <p:txBody>
          <a:bodyPr/>
          <a:lstStyle/>
          <a:p>
            <a:r>
              <a:rPr lang="en-GB" sz="6600" dirty="0"/>
              <a:t>Fractions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8755692" y="2299059"/>
            <a:ext cx="3394555" cy="3791093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2636" y="1240966"/>
              <a:ext cx="7884000" cy="54230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72356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1" i="1" u="none" strike="noStrike" dirty="0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en-GB" sz="2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𝟏𝟗𝟗</m:t>
                                  </m:r>
                                </m:num>
                                <m:den>
                                  <m:r>
                                    <a:rPr lang="en-GB" sz="2400" b="1" i="1" u="none" strike="noStrike" dirty="0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i="0" u="none" strike="noStrike" dirty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2636" y="1240966"/>
              <a:ext cx="7884000" cy="54230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72356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64000" r="-43063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64000" r="-33063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64000" r="-233636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64000" r="-100781" b="-7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64000" r="-781" b="-7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164000" r="-43063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164000" r="-33063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164000" r="-233636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164000" r="-100781" b="-6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164000" r="-781" b="-6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264000" r="-43063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264000" r="-33063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264000" r="-233636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264000" r="-10078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264000" r="-781" b="-5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364000" r="-43063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364000" r="-33063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364000" r="-233636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364000" r="-100781" b="-4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364000" r="-781" b="-4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464000" r="-430631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464000" r="-330631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464000" r="-233636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464000" r="-100781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464000" r="-781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575510" r="-430631" b="-2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575510" r="-330631" b="-2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575510" r="-233636" b="-2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575510" r="-100781" b="-2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575510" r="-781" b="-20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662000" r="-43063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662000" r="-33063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662000" r="-23363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662000" r="-100781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662000" r="-781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6313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762000" r="-43063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762000" r="-33063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762000" r="-23363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762000" r="-100781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3600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5938" t="-762000" r="-781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175BAF2-D086-A5F6-83E6-B1221446CB30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 with…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B4F25-788E-96D5-FD9D-93DDEA6D09DE}"/>
              </a:ext>
            </a:extLst>
          </p:cNvPr>
          <p:cNvSpPr txBox="1"/>
          <p:nvPr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43680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8755692" y="2299059"/>
            <a:ext cx="3394555" cy="3791093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AE8BEA-3720-4F90-BE88-4E52416F8186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 with…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7A2165-2C0E-E285-B1A1-A6B1A5BB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309" y="1178114"/>
            <a:ext cx="3602141" cy="823146"/>
          </a:xfrm>
        </p:spPr>
        <p:txBody>
          <a:bodyPr/>
          <a:lstStyle/>
          <a:p>
            <a:r>
              <a:rPr lang="en-GB" sz="6600" dirty="0"/>
              <a:t>Decimals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9A681345-C438-AAD8-E11F-BCD59B78D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26928"/>
              </p:ext>
            </p:extLst>
          </p:nvPr>
        </p:nvGraphicFramePr>
        <p:xfrm>
          <a:off x="79196" y="1313715"/>
          <a:ext cx="7884000" cy="5081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274565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53827674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051833637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1891412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64279307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508655746"/>
                    </a:ext>
                  </a:extLst>
                </a:gridCol>
              </a:tblGrid>
              <a:tr h="36095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Volume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Surface Area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17270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0.4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06176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8897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98583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d.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1.6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30881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e.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741266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f.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0.75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0.8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699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g.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1.4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2161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h.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3153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1.2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baseline="30000" dirty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129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7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8755692" y="2299059"/>
            <a:ext cx="3394555" cy="3791093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9AE8BEA-3720-4F90-BE88-4E52416F8186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 with…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7A2165-2C0E-E285-B1A1-A6B1A5BB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309" y="1178114"/>
            <a:ext cx="3602141" cy="823146"/>
          </a:xfrm>
        </p:spPr>
        <p:txBody>
          <a:bodyPr/>
          <a:lstStyle/>
          <a:p>
            <a:r>
              <a:rPr lang="en-GB" sz="6600" dirty="0"/>
              <a:t>Decimals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9A681345-C438-AAD8-E11F-BCD59B78D2D3}"/>
              </a:ext>
            </a:extLst>
          </p:cNvPr>
          <p:cNvGraphicFramePr>
            <a:graphicFrameLocks noGrp="1"/>
          </p:cNvGraphicFramePr>
          <p:nvPr/>
        </p:nvGraphicFramePr>
        <p:xfrm>
          <a:off x="79196" y="1313715"/>
          <a:ext cx="7884000" cy="5081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274565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53827674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051833637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1891412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64279307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508655746"/>
                    </a:ext>
                  </a:extLst>
                </a:gridCol>
              </a:tblGrid>
              <a:tr h="36095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Volume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Surface Area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17270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0.4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13.2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06176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0.15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8897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0.2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98583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d.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1.6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22.6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30881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e.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0.4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0.6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741266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f.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0.75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0.8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10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32.2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699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g.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1.4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22.6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2161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h.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1.2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1.2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31534"/>
                  </a:ext>
                </a:extLst>
              </a:tr>
              <a:tr h="5244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1.2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1.5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1.8 cm</a:t>
                      </a:r>
                      <a:r>
                        <a:rPr lang="en-GB" sz="24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 cm</a:t>
                      </a:r>
                      <a:r>
                        <a:rPr lang="en-GB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1299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A7119B-7C83-5626-0E74-BE1CDDD25B8C}"/>
              </a:ext>
            </a:extLst>
          </p:cNvPr>
          <p:cNvSpPr txBox="1"/>
          <p:nvPr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75337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8755692" y="2299059"/>
            <a:ext cx="3394555" cy="3791093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231973"/>
                  </p:ext>
                </p:extLst>
              </p:nvPr>
            </p:nvGraphicFramePr>
            <p:xfrm>
              <a:off x="37443" y="2079321"/>
              <a:ext cx="8100000" cy="4556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231973"/>
                  </p:ext>
                </p:extLst>
              </p:nvPr>
            </p:nvGraphicFramePr>
            <p:xfrm>
              <a:off x="37443" y="2079321"/>
              <a:ext cx="8100000" cy="4556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80488" r="-445946" b="-7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80488" r="-345946" b="-7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80488" r="-249091" b="-7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180488" r="-445946" b="-6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180488" r="-345946" b="-6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180488" r="-249091" b="-6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273810" r="-445946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273810" r="-345946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273810" r="-249091" b="-4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382927" r="-445946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382927" r="-345946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382927" r="-249091" b="-4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471429" r="-44594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471429" r="-34594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471429" r="-2490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585366" r="-445946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585366" r="-345946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585366" r="-249091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669048" r="-445946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669048" r="-345946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669048" r="-249091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787805" r="-445946" b="-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787805" r="-345946" b="-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787805" r="-249091" b="-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104D9F9-9FED-C6AD-3586-54179B99CF65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 with…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03C466A-1E12-2B20-9CCD-A6CA13315493}"/>
              </a:ext>
            </a:extLst>
          </p:cNvPr>
          <p:cNvSpPr txBox="1">
            <a:spLocks/>
          </p:cNvSpPr>
          <p:nvPr/>
        </p:nvSpPr>
        <p:spPr>
          <a:xfrm>
            <a:off x="5513755" y="1083539"/>
            <a:ext cx="5423338" cy="823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/>
              <a:t>Laws of Indices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32820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34A45E-5F55-67AC-F807-BCA62C47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755" y="1083539"/>
            <a:ext cx="5423338" cy="823146"/>
          </a:xfrm>
        </p:spPr>
        <p:txBody>
          <a:bodyPr/>
          <a:lstStyle/>
          <a:p>
            <a:r>
              <a:rPr lang="en-GB" sz="6000" dirty="0"/>
              <a:t>Laws of Indices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8755692" y="2299059"/>
            <a:ext cx="3394555" cy="3791093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8610522"/>
                  </p:ext>
                </p:extLst>
              </p:nvPr>
            </p:nvGraphicFramePr>
            <p:xfrm>
              <a:off x="37443" y="2079321"/>
              <a:ext cx="8100000" cy="4556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GB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GB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2.22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5A9710F6-82F6-5ABA-3BE2-60B6797103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8610522"/>
                  </p:ext>
                </p:extLst>
              </p:nvPr>
            </p:nvGraphicFramePr>
            <p:xfrm>
              <a:off x="37443" y="2079321"/>
              <a:ext cx="8100000" cy="45567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80488" r="-445946" b="-7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80488" r="-345946" b="-7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80488" r="-249091" b="-7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80488" r="-114063" b="-7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0690" t="-80488" r="-690" b="-7268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180488" r="-445946" b="-6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180488" r="-345946" b="-6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180488" r="-249091" b="-6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180488" r="-114063" b="-6268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0690" t="-180488" r="-690" b="-6268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273810" r="-445946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273810" r="-345946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273810" r="-249091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273810" r="-114063" b="-5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0690" t="-273810" r="-690" b="-5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382927" r="-445946" b="-4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382927" r="-345946" b="-4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382927" r="-249091" b="-4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382927" r="-114063" b="-424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0690" t="-382927" r="-690" b="-424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471429" r="-445946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471429" r="-345946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471429" r="-249091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471429" r="-114063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0690" t="-471429" r="-690" b="-3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585366" r="-445946" b="-22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585366" r="-345946" b="-22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585366" r="-249091" b="-22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585366" r="-114063" b="-22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0690" t="-585366" r="-690" b="-221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669048" r="-44594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669048" r="-34594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669048" r="-249091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669048" r="-11406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0690" t="-669048" r="-690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631" t="-787805" r="-445946" b="-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0631" t="-787805" r="-345946" b="-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727" t="-787805" r="-249091" b="-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938" t="-787805" r="-114063" b="-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0690" t="-787805" r="-690" b="-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104D9F9-9FED-C6AD-3586-54179B99CF65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 with…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33C6A-9A3A-A0F0-1F5A-326B1AFE2E88}"/>
              </a:ext>
            </a:extLst>
          </p:cNvPr>
          <p:cNvSpPr txBox="1"/>
          <p:nvPr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32781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0811E63-37EF-9E7F-4F63-0E0C87877C13}"/>
              </a:ext>
            </a:extLst>
          </p:cNvPr>
          <p:cNvGrpSpPr/>
          <p:nvPr/>
        </p:nvGrpSpPr>
        <p:grpSpPr>
          <a:xfrm>
            <a:off x="8755692" y="2299059"/>
            <a:ext cx="3394555" cy="3791093"/>
            <a:chOff x="154232" y="1249643"/>
            <a:chExt cx="4686501" cy="1988011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40EE1A1-F6A1-B5E0-824C-74B6AB712B88}"/>
                </a:ext>
              </a:extLst>
            </p:cNvPr>
            <p:cNvSpPr/>
            <p:nvPr/>
          </p:nvSpPr>
          <p:spPr>
            <a:xfrm>
              <a:off x="206111" y="1249643"/>
              <a:ext cx="3499658" cy="1704109"/>
            </a:xfrm>
            <a:prstGeom prst="cube">
              <a:avLst/>
            </a:prstGeom>
            <a:solidFill>
              <a:schemeClr val="tx1">
                <a:lumMod val="95000"/>
              </a:schemeClr>
            </a:solidFill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/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105E56F-82D7-A78F-FB58-6356E9D905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32" y="2931004"/>
                  <a:ext cx="2696586" cy="3066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/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7DE9300-0C48-A087-76BE-85CB6CA04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470" y="2705421"/>
                  <a:ext cx="1269995" cy="3066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/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GB" sz="3200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C84F4E-EAB7-903C-7604-37B04C99C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8021" y="1855550"/>
                  <a:ext cx="1532712" cy="3066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E3A957-177A-BD28-6AC5-04253DD12681}"/>
              </a:ext>
            </a:extLst>
          </p:cNvPr>
          <p:cNvSpPr txBox="1"/>
          <p:nvPr/>
        </p:nvSpPr>
        <p:spPr>
          <a:xfrm>
            <a:off x="183014" y="372862"/>
            <a:ext cx="992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0" dirty="0">
                <a:solidFill>
                  <a:schemeClr val="bg2"/>
                </a:solidFill>
              </a:rPr>
              <a:t>Volume and Surface Area of a Cuboid with…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5EB6C8B-CE70-C0AC-724F-1F7F27A40B06}"/>
              </a:ext>
            </a:extLst>
          </p:cNvPr>
          <p:cNvSpPr txBox="1">
            <a:spLocks/>
          </p:cNvSpPr>
          <p:nvPr/>
        </p:nvSpPr>
        <p:spPr>
          <a:xfrm>
            <a:off x="8380309" y="1178114"/>
            <a:ext cx="3602141" cy="823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/>
              <a:t>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D4FB5410-D1B2-CB84-6A9A-F3992C914D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504843"/>
                  </p:ext>
                </p:extLst>
              </p:nvPr>
            </p:nvGraphicFramePr>
            <p:xfrm>
              <a:off x="112636" y="1311878"/>
              <a:ext cx="7884000" cy="50812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8+4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8−4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24−8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817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D4FB5410-D1B2-CB84-6A9A-F3992C914D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504843"/>
                  </p:ext>
                </p:extLst>
              </p:nvPr>
            </p:nvGraphicFramePr>
            <p:xfrm>
              <a:off x="112636" y="1311878"/>
              <a:ext cx="7884000" cy="50812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36274565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253827674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5183363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189141203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642793076"/>
                        </a:ext>
                      </a:extLst>
                    </a:gridCol>
                    <a:gridCol w="1620000">
                      <a:extLst>
                        <a:ext uri="{9D8B030D-6E8A-4147-A177-3AD203B41FA5}">
                          <a16:colId xmlns:a16="http://schemas.microsoft.com/office/drawing/2014/main" val="508655746"/>
                        </a:ext>
                      </a:extLst>
                    </a:gridCol>
                  </a:tblGrid>
                  <a:tr h="360950">
                    <a:tc>
                      <a:txBody>
                        <a:bodyPr/>
                        <a:lstStyle/>
                        <a:p>
                          <a:pPr algn="ctr"/>
                          <a:endParaRPr lang="en-GB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B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C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bg1"/>
                              </a:solidFill>
                            </a:rPr>
                            <a:t>Surface Area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717270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a.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76190" r="-430631" b="-7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76190" r="-330631" b="-7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76190" r="-233636" b="-7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630617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b.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180488" r="-430631" b="-7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180488" r="-330631" b="-7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180488" r="-233636" b="-70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98897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c.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273810" r="-330631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273810" r="-233636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273810" r="-100781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298583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d.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382927" r="-430631" b="-5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382927" r="-330631" b="-5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382927" r="-233636" b="-5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7230881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e.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482927" r="-430631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482927" r="-233636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482927" r="-100781" b="-4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7741266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f.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569048" r="-430631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569048" r="-330631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569048" r="-233636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569048" r="-100781" b="-2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96699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g.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85938" t="-685366" r="-100781" b="-2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85938" t="-685366" r="-781" b="-20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72161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h.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766667" r="-4306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766667" r="-3306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766667" r="-23363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131534"/>
                      </a:ext>
                    </a:extLst>
                  </a:tr>
                  <a:tr h="5244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 err="1">
                              <a:solidFill>
                                <a:schemeClr val="bg1"/>
                              </a:solidFill>
                            </a:rPr>
                            <a:t>i</a:t>
                          </a:r>
                          <a:r>
                            <a:rPr lang="en-GB" sz="1800" dirty="0">
                              <a:solidFill>
                                <a:schemeClr val="bg1"/>
                              </a:solidFill>
                            </a:rPr>
                            <a:t>.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631" t="-887805" r="-430631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30631" t="-887805" r="-330631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727" t="-887805" r="-233636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817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50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4C96FF"/>
      </a:hlink>
      <a:folHlink>
        <a:srgbClr val="0066F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13096</TotalTime>
  <Words>1555</Words>
  <Application>Microsoft Macintosh PowerPoint</Application>
  <PresentationFormat>Widescreen</PresentationFormat>
  <Paragraphs>852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Bahnschrift</vt:lpstr>
      <vt:lpstr>Calibri</vt:lpstr>
      <vt:lpstr>Cambria Math</vt:lpstr>
      <vt:lpstr>Corbel</vt:lpstr>
      <vt:lpstr>Office Theme</vt:lpstr>
      <vt:lpstr>PowerPoint Presentation</vt:lpstr>
      <vt:lpstr>PowerPoint Presentation</vt:lpstr>
      <vt:lpstr>Fractions</vt:lpstr>
      <vt:lpstr>Fractions</vt:lpstr>
      <vt:lpstr>Decimals</vt:lpstr>
      <vt:lpstr>Decimals</vt:lpstr>
      <vt:lpstr>PowerPoint Presentation</vt:lpstr>
      <vt:lpstr>Laws of Indices</vt:lpstr>
      <vt:lpstr>PowerPoint Presentation</vt:lpstr>
      <vt:lpstr>PowerPoint Presentation</vt:lpstr>
      <vt:lpstr>PowerPoint Presentation</vt:lpstr>
      <vt:lpstr>Expanding Brackets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6</cp:revision>
  <dcterms:created xsi:type="dcterms:W3CDTF">2021-11-07T22:04:41Z</dcterms:created>
  <dcterms:modified xsi:type="dcterms:W3CDTF">2023-04-11T15:34:07Z</dcterms:modified>
</cp:coreProperties>
</file>